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4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7º Domingo Comum
05/10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risto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fostes, ó Senhor,
um refúgio para nós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fazeis voltar
ao pó todo mortal
quando dizeis: “Voltai
ao pó, filhos de Adão
Pois mil anos para
vós são como ontem
qual vigília de uma
noite que passou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s passam como o sono da manhã
são iguais à erva
verde pelos campos
de manhã ela floresce vicejante
mas à tarde é cortada e logo seca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i-nos a contar os nossos dias
e dai ao nosso coração sabedoria
Senhor, voltai-vos!
Até quando tardareis
Tende piedade e compaixão
de vossos servos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ciai-nos de manhã com vosso amor
e exultaremos de alegria todo o dia
Que a bondade do Senhor e nosso Deus
repouse sobre nós e nos conduza
Tornai fecundo, ó
Senhor, nosso trabalho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que formam
a espiga se unem pra serem pão.
Os homens que são
Igreja se unem pela obl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m entrará,
no santuário pra te louvar?
Senhor, quem entrará,
no santuário pra te louvar?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o altar Senhor
entendo minha vocação
devo sacrificar a vida
por meu irmão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grão caído na terra
só vive se vai morrer.
É dando que se recebe
morrendo se vai vive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inho e o pão ofertamos
são nossas respostas de amor
Pedimos humildemente
aceita-nos ó Senho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tem as mãos limpas,
e o coração puro,
Quem não é vaidoso, e sabe amar!
Quem tem as mãos limpas,
e o coração puro,
Quem não é vaidoso, e sabe amar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quero ser instrumento
de tua paz e do teu...
infinito amor onde
houver ódio e rancor que eu
leve a concórdia,
que eu leve o amor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nde há ofensa que
dói.... que eu leve
o perdão onde houver a
discórdia, que eu
leve a união e tua paz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nde encontrar um irmão
a chorar de tristeza sem ter voz e
nem vez quero bem no
seu coração semear alegria
pra florir gratidão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,que eu saiba
amar compreender, consolar e dar
sem receber quero sempre
mais perdoar trabalhar na
conquista e vitória da paz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entrar,
no santuário pra te louvar
Senhor, eu quero entrar,
no santuário pra te louv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Minha alma da glória
ao Senhor / meu coração
bate alegre e feliz
Olhou para mim com
tanto amor, que me
escolheu, me elegeu e me quis
E de hoje em diante
eu já posso preve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/ todos os povos vão me bendizer
O poderoso lembrou-se
de mim/ Santo é o seu nome sem fim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povo da glória
ao Senhor / meu coração
bate alegre, feliz
Maria carrega o Salvador
/ porque Deus Pai sempre
cumpre o que diz
e quando os povos aceitam
a lei / passa de Pai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filho seu dom
das gerações ele
é mais do que Rei:
Ele é Deus Pai, ele é bom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inha alma da glória
ao Senhor / meu coração
bate alegre e feliz
Olhou para mim com
tanto amor, que me
escolheu, me elegeu e me quis
o orgulhoso ele sabe
cobrar / o poderos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sabe enfrentar
O pobrezinho ele defenderá
/ Não nos abandonará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O povo da glória
ao Senhor / meu coração
bate alegre, feliz
Maria carrega o Salvador
/ porque Deus Pai sempre
cumpre o que diz
E quem tem mais qualquer
dia vai ver / o que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er fome e não ter pra comer
quem passa fome comida
terá, eis que a justiça virá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Dá-me mãos limpas,
e um coração puro,
Arranca a vaidade, ensina-me a amar!
Oh! Dá-me mãos limpas,
e um coração puro,
Arranca a vaidade, ensina-me a amar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já posso entrar,
no santuário pra te louvar.
Senhor, já posso entrar,
no santuário pra te louvar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sangue me lava,
teu fogo me queima,
O Espírito Santo, inunda meu ser!
Teu sangue me lava,
teu fogo me queima,
O Espírito Santo, inunda meu ser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2026-08-04T01:42:18Z</dcterms:created>
  <dcterms:modified xsi:type="dcterms:W3CDTF">2026-08-04T01:42:18Z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