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3 Domingo Comum
26/11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joelho me coloco reconhecendo
a minha fraqueza, esperando
confiantemente
o Teu perdão, arrependida
estou pelo mal
que fiz pelo bem que não fiz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 Senhor, Perdão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piedade Senhor, tem piedade tem
piedade Cristo, tem piedade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ão pequena eu sou diante da Tua
misericórdia Senhor Senhor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C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s prados e campinas
verdejantes eu vou
é o Senhor que me leva a descansar
junto às fontes de
águas puras repousanteS eu vou
minhas forças o Senhor vai anima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u és Senhor o meu Pastor
por isso nada em minha vida faltará
tu és Senhor o meu Pastor
por isso nada em minha
vida faltará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caminhos mais seguros
junto dele eu vou
e pra sempre o seu nome eu honrarei
Se eu encontro mil
abismoS nos caminhos eu vou
segurança sempre tenho
em suas mão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banquete em sua
casa muito alegre eu vou
um lugar em sua Mesa me preparou
Ele unge minha fronte
e me faz ser feliz
E transborda a minha
taça em seu amo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m à frente do inimigo
confiante eu vou
Tenho sempre o Senhor junto de mim
Seu cajado me protege,
e eu jamais temerei
Sempre junto do Senhor eu estarei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Senhor o meu Pastor
por isso nada em minha vida faltará
tu és Senhor o meu Pastor
por isso nada em minha
vida faltará. Nada faltará..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Rei, o
Senhor é meu Pastor e Rei
O Senhor é Rei, o
Senhor é meu Pastor e Rei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está no céu
O Senhor está no mar
Na extensão do infinito
O Senhor está no céu
O Senhor está no mar
Na extensão do infinito...onde
ele está?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 no céu, está
no mar, na extensão do infinito
Está no céu, está
no mar, na extensão do infinit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vacilar
Eu não temerei
Pois o Senhor está comigo
Quando eu vacilar
Eu não temerei
Pois o Senhor está comig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2026-08-05T01:53:16Z</dcterms:created>
  <dcterms:modified xsi:type="dcterms:W3CDTF">2026-08-05T01:53:16Z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