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2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4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0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5º Domingo Comum
13/07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OSSO CORAÇÃO REVIVERÁ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!
CANTANDO EU LOUVAREI O VOSSO NOME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OSSO CORAÇÃO REVIVERÁ, SE
PROCURARDES O SENHOR CONTINUAMENTE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cada passo, em cada prece
No menor gesto lá estarás
No meu silêncio, no meu falar
Mãe, vem comigo sempre estar
Nas minhas dores e alegrias
Todo momento, lá estarás
No pensamento, no meu olhar
Mãe vem comigo sempre estar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
Guarda no céu o meu lugar (2x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C#m
Sou todo teu
Guarda no céu o meu luga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 minha mãe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2026-08-05T01:54:16Z</dcterms:created>
  <dcterms:modified xsi:type="dcterms:W3CDTF">2026-08-05T01:54:16Z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