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5º Domingo Quaresma
06/0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avilhas fez conosco o Senhor,
Exultemos de alegr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Quando o Senhor
reconduziu nossos cativos,
parecíamos sonhar;
encheu-se de sorriso nossa boca,
nossos lábios, de cançõ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ntre os gentios se dizia:
“Maravilhas fez com
eles o Senhor!”
Sim, Maravilhas fez
conosco o Senhor,
exultemos de aleg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Mudai a nossa sorte, ó Senhor,
como torrentes no deserto.
Os que lançam as sementes
entre lágrimas
ceifarão com alegri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Chorando de tristeza sairão,
espalhando suas sementes;
cantando de alegria voltarão,
carregando os seus feix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ossa Palavra, Senhor,
é sinal de interesse por nós! (2x)
- Como um pai ao redor
de sua mesa, revelando
seus planos de amor.
- É feliz quem escuta
a Palavra, e a guarda
no seu coraçã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Neste encontro da
Eucaristia, aprendemos
a grande lição.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para amar
Pra perdoar e sentir
Para chorar e sorrir
Ao me criar Tu me deste
Um coração pra sonhar
Inquieto e sempre a bater
Ansioso por entender
As coisas que Tu disses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que eu venho te dar
Eis o que eu ponho no altar
Toma Senhor que ele é teu
Meu coração não é me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que o meu coração
Seja tão cheio de paz
Que não se sinta capaz
De sentir ódio ou rancor
Quero que a minha oração
Possa me amadurecer
Leve-me a compreender
As consequências do am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__to, San__to
Santo é o Senhor
San__to, San__to
Santo é o Senh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s o tempo de conversão,
Eis o dia da salvação:
Ao Pai voltemos, juntos andemos.
Eis o tempo de conversã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éus e terra proclamam
A vossa glória
Hosana, Hosana
Nas altu____ras
Hosana, Hosana
Nas altu___ra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__to, San__to
Santo é o Senhor
San__to, San__to
Santo é o Senho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o que vem
Em nome do Senhor
Hosana, Hosana
Nas altu____ras
Hosana, Hosana
Nas altu___ra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__to, San__to
Santo é o Senhor
San__to, San__to
Santo é o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é o Senhor
Santo é o Senh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Preciso Te dizer
que é impossível me esquecer
Que não estou só
nesta batalha entre o bem e o mal
A cada nova experiência,
eu Te glorifico mais
Te ter é a maior diferença em m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Os caminhos do Senhor
são verdade, são amor:
dirigi os passos meus:
em vós espero, Ó Senhor!
Ele guia ao bom caminho
quem errou e quer voltar:
Ele é bom, fiel e justo:
Ele busca e vem salv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s bons combates eu não combater
Minha coroa não conquistarei
Se minha carreira eu não completar
De que vale a minha
fé tanto guarda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perseguido aqui eu não for
Sinceramente um cristão não sou
Ver a experiência de sobreviv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adora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Eu vou Te ador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Viverei com o Senhor:
Ele é o meu sustento.
Eu confio, mesmo quando
Minha dor não mais aguento.
Tem valor aos olhos seus
meu sofrer e meu morrer:
libertai o vosso servo
e fazei-o reviver! (Sl. 1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alguém duvidar
de ti dizendo que não amas
E pelos e_rros teus,
julgar o teu viver
Não desanimes, não.
Deus vê teu cora__ção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menor intenção
de ser melhor já é amor
Desde um sorriso a
um olhar, sim é amor
Se à imagem e semelhança
do Amor fos__te criado
Então dos teus atos
o mais sincero e natura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teu amar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ergunto se existe
alguém aqui que nunca
falhou na vida
Ou arrependido quis voltar atrá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importa se tu
és pecador que às
vezes sem forças quer lu____tar
O caminho de Deus é teu luga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disse: &#34;Ninguém
te condenou? Nem mesmo
eu condeno a ti.
Vai e não tornes a peca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o ouro do mundo
não pode comprar o
que tu tens pra dar
Precioso és ao teu
Senhor. posse comigo e diz: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me ama! Sou capaz de amar
Pois Deus me ama! Eu nasci pra am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a luz do meu caminho;
Ela é vida, é alegria:
Vou guardá-la com carinho.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me ama! Sou capaz de amar
Pois Deus me ama! Eu nasci pra ama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fico tentando compreender
Am7/G
O que nos teus olhos pôde ver
Aquela mulher na multidão
Que já condenada acreditou
Que ainda havia o que fazer
Am7/G
Que ainda restara algum valo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o se prender em teu olhar
Por certo haveria de vence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ssim fizeste a vida
Retornar aos olhos dela
E quem antes condenava
Se percebe pecador
Teu amor desconcertante
Força que conserta o mundo
Eu confesso não saber compreende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u humano demais pra compreender
Humano demais pra entender
Este jeito que escolheste
De amar quem não merece
Sou humano demais pra compreender
Humano demais pra entender
Que aqueles que escolheste
E tomaste pela mã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eralmente eu não
os quero do meu lado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fico surpreso ao ver-te assim
Am7/G
Trocando os santos por Zaqueu
E tantos doutores por Simão
Alguns sacerdotes por Mateus
E, mesmo na cruz, em meio à dor
Am7/G
Um gesto revela que tu é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tornas amigo do ladrão
Só pra lhe roubar o coração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ssim foste o contrário,
O avesso do avesso
E por mais que eu esforce
Não sei bem se te conheço
Tu enxergas o profundo
Eu insisto em ver a margem
Quando vês o coração
Eu vejo a imag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ua lei, seu mandamento
é viver a caridade:
Caminhemos todos juntos,
Construindo a unidade! (Sl. 119)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panheira Maria,
perfeita harmonia entre nós e o Pai
modelo dos consagrados,
nosso sim ao chamado
do Senhor confirmai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ercessora Maria
perfeita harmonia,
entre nós e o Pai,
justiça dos explorados,
combate o pecado, torna
os homens iguai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ansformadora Maria,
perfeita harmonia,
entre nós e o Pai,
espelho de competência,
afasta a violência
enche o mundo de paz.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2026-08-03T22:47:16Z</dcterms:created>
  <dcterms:modified xsi:type="dcterms:W3CDTF">2026-08-03T22:47:16Z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