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presProps" Target="presProps.xml"/>
  <Relationship Id="rId67" Type="http://schemas.openxmlformats.org/officeDocument/2006/relationships/viewProps" Target="viewProps.xml"/>
  <Relationship Id="rId6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92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.jpg"/>
  <Relationship Id="rId3" Type="http://schemas.openxmlformats.org/officeDocument/2006/relationships/image" Target="../media/bottom18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.jpg"/>
  <Relationship Id="rId3" Type="http://schemas.openxmlformats.org/officeDocument/2006/relationships/image" Target="../media/bottom20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1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0.jpg"/>
  <Relationship Id="rId3" Type="http://schemas.openxmlformats.org/officeDocument/2006/relationships/image" Target="../media/bottom31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2.jpg"/>
  <Relationship Id="rId3" Type="http://schemas.openxmlformats.org/officeDocument/2006/relationships/image" Target="../media/bottom3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4.jpg"/>
  <Relationship Id="rId3" Type="http://schemas.openxmlformats.org/officeDocument/2006/relationships/image" Target="../media/bottom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40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1.jpg"/>
  <Relationship Id="rId3" Type="http://schemas.openxmlformats.org/officeDocument/2006/relationships/image" Target="../media/bottom4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51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7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82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7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99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0.jpg"/>
  <Relationship Id="rId3" Type="http://schemas.openxmlformats.org/officeDocument/2006/relationships/image" Target="../media/bottom101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.jpg"/>
  <Relationship Id="rId3" Type="http://schemas.openxmlformats.org/officeDocument/2006/relationships/image" Target="../media/bottom9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.jpg"/>
  <Relationship Id="rId3" Type="http://schemas.openxmlformats.org/officeDocument/2006/relationships/image" Target="../media/bottom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4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17º Domingo Comum
26/07/2020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Senhor, piedade
de nós! Somos o teu povo pecador...
Toma nossa vida de
pecado e dor, enche-nos
do Espírito de amor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Cristo, piedade
de nós! Somos o teu povo pecador...
Toma nossa vida de
pecado e dor, enche-nos
do Espírito de amor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Senhor, piedade
de nós! Somos o teu povo pecador...
Toma nossa vida de
pecado e dor, enche-nos
do Espírito de amor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e Pai nós vos louvamos,
Adoramos, bendizemos.
Damos glória ao vosso nome,
Vossos dons agradecemos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nosso Jesus Cristo
Unigênito do Pai.
Vós de Deus, Cordeiro Santo,
Nossas culpas perdoai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junto do Pai,
Como nosso intercessor,
Acolhei nossos pedidos,
Atendei nosso clamor.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BIS)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, somente, sois o Santo,
O Altíssimo, o Senhor.
Com o Espírito Divino
De Deus Pai no esplendor.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.ho...ria, glória
a Deus no céu e paz na Terra (4X)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princípio era o
Verbo e o Verbo era Deus
Tudo foi feito por
Ele, Nele havia vi.....da
Era a luz dos homens
e nas trevas resplandeceu!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o Verbo Se fez carne
e habitou entre nós
E vimos Sua glória que não passa
E da Sua plenitude
recebemos graça sobre graça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da nova em Cristo,
vida nova eu quero encontrar
Buscar as coisas do
alto, minha missão
é ao céu chegar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trigo depois de crescido
logo é colhido e vai tornar-se pão
Nas mãos da mãe mulher
se imola, se entrega
humilde pra fermentação
Lição de amor ensina
o trigo com seu gesto de doação
Também quero ser desprendido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a tornar-me pão
nas mãos do meu Senhor.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grado trigo imolado,
depois farinhado e finalmente pão
Sagrado trigo ofertado,
que será tornado corpo do Senhor.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uva sem fazer gemido
se entrega ao milagre
da transformação
Sob os pés do lavrador
sofrido vai tornar-se
vinho de nobre sabor.
Lição de amor ensina
a uva com seu gesto de oblação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ambém quero ser desprendido
pra tornar-me vinho
nas mãos do Senhor.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grado fruto da videira
que foi flor primeiro e se modificou
Sagrado vinho ofertado
que será tornado sangue do Senhor.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-so.
o céu e a terra proclamam
a Vossa glória.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-so.
o céu e a terra proclamam
a Vossa glória.
Hosana no alto céu!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é aquele que vem.
em nome do Senhor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uscar as coisas lá
do alto, onde Cristo
à direita de Deus está,
Quero viver, encontrar
a minha vida, que escondida
com Cristo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sana, hosana no alto céu.
Hosana, hosana no alto
céu. (sobe o tom)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so.
o céu e a terra proclamam
a Vossa glória.
Hosana no alto céu!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Tende piedade de nós.
Tende piedade de nós.
Tende piedade de nós.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Dai-nos a paz, a vossa paz!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 - O meu Reino tem muito a dizer,
não se faz como quem procurou,
aumentar os celeiros
bem mais e sorriu.
Insensato, que vale tais bens,
se hoje mesmo terás o teu fim?
Que tesouros tu tens
pra levar além.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im senhor, nossas mãos
vão plantar o teu reino.
O teu pão vai nos
dar teu vigor, tua paz.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 - O meu reino se faz bem assim:
Se uma ceia quiseres propor,
não convide amigos,
irmãos e outros mais.
Sai à rua a procura de quem
não puder recompensa te dar,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 o teu gesto lembrado
será por Deus. .......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 - O meu reino quem
vai compreender?
Não se perde na pressa que tem,
sacerdote e levita
que vão se cuidar.
Mas, se mostra em quem
não se contém,
se aproxima e procura o melhor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ara o irmão agredido
que viu o chão.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 - O meu reino não pode aceitar,
quem se julga maior que ops demais
por cumprir os preceitos
da lei, um a um
a humildade de quem vai além
e se empenha e procura o perdão,
é o terreno onde pode brotar a paz.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5 - O meu reino é um apelo que vem,
transformar as razões do viver,
que te faz desatar
tantos nós que ainda tens.
Dizer sim é saberes repor
tudo quanto prejuizo causou,
dar as mãos , repartir,
acolher, servir!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ubra-me com seu manto de amor
Guarda-me na paz desse olhar
Cura-me as feridas
e a dor me faz suportar
Que as pedras do meu caminho
Meus pés suportem pisar
Mesmo ferido de espinhos
Me ajude a passar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ficaram mágoas em mim
Mãe, tira do meu coração
E aqueles que eu fiz sofrer
Peço perdão
Cm6
Se eu curvar meu corpo na dor
Me alivia o peso da cruz
Interceda por mim, minha mãe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Junto a jesus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sa senhora, me dê a mão
Cuida do meu coração
Da minha vida, do meu destino
Nossa senhora, me dê a mão
Cuida do meu coração
Da minha vida, do meu destino
Do meu caminho, cuida de mim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Tu nos amas então nos chamas
Amar é partilhar
Quem ama chama quer atenção
Todo amor termina em vocação
Se tu nos amas então nos chamas
Amar é partilhar
Quem ama chama quer atenção
Todo amor termina em vocação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mpre que meu pranto rolar
Ponha sobre mim suas mãos
Aumenta minha Fé e
acalma meu coração
Grande é a procissão a pedir
A misericórdia e o perdão
A cura do corpo e pra alma
A salvação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bres pecadores ó mãe
Tão necessitados de vós
Santa mãe, de deus
tem piedade... de nós
Cm6
De joelhos a vossos pés
Estendei à nós vossas mãos
Rogai por nós vossos filhos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us irmãos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sa senhora, me dê a mão
Cuida do meu coração
Da minha vida, do meu destino
Nossa senhora, me dê a mão
Cuida do meu coração
Da minha vida, do meu destino
Do meu caminho, cuida de mim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Eu sei que fui chamado
e sou chamado
Vocacionado pra fazer a paz
O que eu preciso é
aprender bem mais
Sobre o jeito de fazer a paz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Eu sei que a minha
vida é bem mais vida
Quando eu me sinto fazedor da paz
O que eu preciso é
aprender bem mais
Sobre o jeito de fazer a paz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8">
  <a:themeElements>
    <a:clrScheme name="Theme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2026-06-11T20:27:36Z</dcterms:created>
  <dcterms:modified xsi:type="dcterms:W3CDTF">2026-06-11T20:27:36Z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