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da Quaresma
22/03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i e vede quão
suave é o Senhor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o tempo,
seu louvor estará
sempre em minha boca.
Minha alma se gloria no Senhor,
que ouçam os humildes e se alegrem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pousa seus
olhos sobre os justos,
e seu ouvido está
atento ao seu chamado;
mas ele volta a sua
face contra os maus,
para da terra apagar sua lembrança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lamam os justos,
e o Senhor bondoso escuta
e de todas as angústias os liberta.
Do coração atribulado
ele está perto
e conforta os de espírito abatido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Muitos males se
abatem sobre os justos,
mas o Senhor de todos
eles os liberta.
Mesmo os seus ossos
ele os guarda e os protege,
e nenhum deles haverá
de se quebr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A malícia do iníquo
leva à morte,
e quem odeia o justo é castigado.
Mas o Senhor liberta
a vida dos seus servos,
e castigado não será
quem nele espera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mesa sagrada, se
Fez unidade no pão
que alimenta, que é
o pão do Senhor.
Formamos Família na
fraternidade: não
há diferença de raça e de cor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na terra o
pão for partido, o
homem nutrido se transformará,
Vivendo a esperança
num mundo melhor: com
Cristo lutando, o amor vencerá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r junto à mesa
é comprometer se,
é a Deus converter
se com sinceridade.
O grito dos fracos
devemos ouvir, e em
nome de Cristo, amar e servir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articipamos da
Eucaristia, é grande
a alegria que Deus oferece,
Porém não podemos
deixar esquecida a
dor, nesta vida, que o pobre padece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sim, comungando da
única Vida, a morte
vencida será nossa sorte.
Se unidos buscarmos
a libertação, teremos
com Cristo a ressurreição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de amor e de ternura,
contemplamos
Este mundo tão bonito que nos deste
Desse dom, fonte da vida, recordamos
Cuidadores, guardiões
tu nos fizest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vida é um presente
e é sagrada
Seja humana, vegetal ou animal
É pra sempre ser cuidada
e respeitada
Desde o início até
seu termo natural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glória é o homem
vivo, Deus da Vida
Ver felizes os teus
filhos, tuas filhas
É a justiça para todos, sem medida
É formarmos, no amor, bela Família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ta a vida o vírus
torpe da ganância
Da violência, da mentira
e da ambição
Mas também o preconceito,
a intolerância
O caminho é a justiça e convers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, aprendemos nesta estrada
O que o “bom samaritano” ensinou
Ao passar por uma vida ameaçada
Ele a viu, compadeceu-se e cuidou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2026-08-04T02:27:49Z</dcterms:created>
  <dcterms:modified xsi:type="dcterms:W3CDTF">2026-08-04T02:27:49Z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