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presProps" Target="presProps.xml"/>
  <Relationship Id="rId69" Type="http://schemas.openxmlformats.org/officeDocument/2006/relationships/viewProps" Target="viewProps.xml"/>
  <Relationship Id="rId7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2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1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jpg"/>
  <Relationship Id="rId3" Type="http://schemas.openxmlformats.org/officeDocument/2006/relationships/image" Target="../media/bottom2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2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jpg"/>
  <Relationship Id="rId3" Type="http://schemas.openxmlformats.org/officeDocument/2006/relationships/image" Target="../media/bottom38.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jpg"/>
  <Relationship Id="rId3" Type="http://schemas.openxmlformats.org/officeDocument/2006/relationships/image" Target="../media/bottom40.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4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4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9.jpg"/>
  <Relationship Id="rId3" Type="http://schemas.openxmlformats.org/officeDocument/2006/relationships/image" Target="../media/bottom50.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55.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0.jpg"/>
  <Relationship Id="rId3" Type="http://schemas.openxmlformats.org/officeDocument/2006/relationships/image" Target="../media/bottom61.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2.jpg"/>
  <Relationship Id="rId3" Type="http://schemas.openxmlformats.org/officeDocument/2006/relationships/image" Target="../media/bottom63.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6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9.jpg"/>
  <Relationship Id="rId3" Type="http://schemas.openxmlformats.org/officeDocument/2006/relationships/image" Target="../media/bottom70.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1.jpg"/>
  <Relationship Id="rId3" Type="http://schemas.openxmlformats.org/officeDocument/2006/relationships/image" Target="../media/bottom72.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73.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4.jpg"/>
  <Relationship Id="rId3" Type="http://schemas.openxmlformats.org/officeDocument/2006/relationships/image" Target="../media/bottom75.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6.jpg"/>
  <Relationship Id="rId3" Type="http://schemas.openxmlformats.org/officeDocument/2006/relationships/image" Target="../media/bottom77.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8.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3.jpg"/>
  <Relationship Id="rId3" Type="http://schemas.openxmlformats.org/officeDocument/2006/relationships/image" Target="../media/bottom94.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9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10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9.jpg"/>
  <Relationship Id="rId3" Type="http://schemas.openxmlformats.org/officeDocument/2006/relationships/image" Target="../media/bottom110.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1.jpg"/>
  <Relationship Id="rId3" Type="http://schemas.openxmlformats.org/officeDocument/2006/relationships/image" Target="../media/bottom11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3.jpg"/>
  <Relationship Id="rId3" Type="http://schemas.openxmlformats.org/officeDocument/2006/relationships/image" Target="../media/bottom114.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5.jpg"/>
  <Relationship Id="rId3" Type="http://schemas.openxmlformats.org/officeDocument/2006/relationships/image" Target="../media/bottom116.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7.jpg"/>
  <Relationship Id="rId3" Type="http://schemas.openxmlformats.org/officeDocument/2006/relationships/image" Target="../media/bottom11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21º Domingo Comum
21/08/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a ovelha perdida,
pelo pecado ferida
Eu te suplico perdão, ó bom pasto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Ky-ri-ie Ele-e-e-is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o ladrão perdoado,
encontro o paraíso ao teu lado
Lembra-te de mim, pecador
por tua cruz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te Eleison (3x)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a pecadora caída,
derramo aos teus pés minha vida
Vê as lagrimas do
meu coração e salva-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ria a Deus nas alturas
E paz na terra aos
homens por Ele amados.
Senhor Deus, Rei dos
céus, Deus Pai todo poderoso:
Nós vos louva...mos,
Nós vos bendize...mos,
Nós vos adora...m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os glorifica...mos,
Nós vos damos graças,
por vossa imensa glóri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Jesus Cristo,
Filho Unigênito,
Senhor Deus, Cordeiro
de Deus, Filho de Deus Pai:
Vós que tirais o pecado do mundo,
Tende piedade de nós;
Vós que tirais o pecado do mundo,
Acolhei a nossa súpli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ós que estais à direita do Pai,
Tende piedade de nó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vós sois o San...to;
Só vós, o Senho...or;
Só vós, o Altíssimo,
Jesus Cristo;
Com o Espírito Santo,
Na glória de Deus Pai. Amém!
Na glória de Deus Pai. Amém!
Na glória de Deus Pai. Amé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glória de Deus Pai. Amé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oclamai o evangelho
a toda criatur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ai louvores ao
Senhor todas as gentes
Povos todos festejai-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comprovado é
Seu amor para conosco
Para sempre Ele é fie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leluia, aleluia! (2x)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ouvir o que o
senhor irá falar
Tua palavra vai minha
vida transformar
Luz para o meu caminho
verdade e vid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 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leluia, aleluia! (2x)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imeira Parte 2x:
Venho senhor minha
vida oferecer, como
oferta de amor e sacrifício
Quero a minha vida
a ti entregar como
oferta viva em teu alta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o 2x:
Pois pra te adorar
Foi que eu nasci
Cumpra em mim
O teu querer
Faça o que está em teu coração
E que a cada dia eu
queira mais e ma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r ao teu lado senho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que a cada dia eu
queira mais e mais
estar ao teu lado senhor
Estar ao teu lado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ar ao teu lado senho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ho Senhor me ofertar
A minha vida consagrar
Quero renovar o meu sim
Que tua vontade se faça em mim
Renova Senhor minha vocaçã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m consagrado para amar
Um consagrado pra se doar
Um amor que tudo suporta
Um amor que não dá pra improvisar
Um consagrado para amar
Um consagrado pra se doar
Um amor que não busca
interesses se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 chamaste para caminhar
na vida contigo ,
decidi para sempre
seguir-te , não voltar atrás
Me puseste uma brasa
no peito e uma flecha na alma ,
é difícil agora viver
sem lembrar-me de t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mais puro amor, o amor de Deu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2x)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éu e a terra proclamam
vossa glória
Hosana nas alturas!
Hosana nas alturas!
Bendito o que vem em nome do Senhor
Hosana nas alturas!
Hosana nas altura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ou cantar teu amor,
ser no mundo um farol.
Eis-me aqui Senhor,
vem abrir as janelas
do meu coração.
E então falarei, imitando tua voz.
Creio em ti Senhor,
nas pegadas deixada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ti vou andar.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Vou falar do teu coração,
com ternura nas mãos e na voz
Proclamar que a vida
é bem mais do que
aquilo que o mundo ensina e canta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ar um canto ensinado
por Deus, com poesia
ensinar nossa fé,
Plantar o chão, cultivar
o amor, como poetas
que querem sonhar.
Pra realizar o que
o Mestre ensinou, viemo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ear, restaurar o coração,
Fonte de vida no altar
a brotar, a nos aliment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 amarei Senhor ,
Te amarei Senhor eu
só encontro a paz e a
alegria bem perto de ti (bi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elebrar meu viver
pra no mundo ser mais.
Faz de mim Senhor,
aprendiz da verdade,
justiça e da paz.
Comungar Teu viver
neste Vinho, neste Pão.
Quero ser Senhor, nov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mem nascido do Teu coração.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ho Senhor me ofertar
A minha vida consagrar
Quero renovar o meu sim
Que tua vontade se faça em mim
Renova Senhor minha vocação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m consagrado para amar
Um consagrado pra se doar
Um amor que tudo suporta
Um amor que não dá pra improvisar
Um consagrado para amar
Um consagrado pra se doar
Um amor que não busca
interesses seu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mais puro amor, o amor de Deus!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acontecer um barulho
perto de você
É um anjo chegando para receber
Suas orações e leva-las a Deus
Então abra o coração
e começe a louvar
Sinta o gosto do céu
que se derrama no alta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 um anjo já vem
com a benção nas mão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pensei muitas vezes
calar e não dá nem resposta
eu pensei na fuga esconder-me
, ir longe de ti
mas tua força venceu
e ao final e eu fiquei seduzido
é difícil agora viver
sem saudades de t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m anjos voando neste lugar
No meio do povo e em cima do altar
Subindo e descendo
em todas as direções
Não sei se a igreja
subiu ou se o céu desceu
Só sei que está cheio
de anjos de Deu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que o próprio Deus está aqui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ando os anjos passeiam
a igreja se alegra
Ela canta, ela chora,
ela ri e congrega
Abala o inferno e dissipa o mal
Sinta o vento das asas
dos anjos agora
Confia irmão pois é a tua hora]]></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m
A benção chegou e você vai leva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m anjos voando neste lugar
No meio do povo e em cima do altar
Subindo e descendo
em todas as direções
Não sei se a igreja
subiu ou se o céu desceu
Só sei que está cheio
de anjos de Deu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que o próprio Deus está aqui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2x:
Ó Jesus não me deixe
jamais caminhar solitário
pois conheces a minha
fraqueza e o meu coração
vem ensina-me a viver
a vida na tua presença
no amor dos irmã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alegria na paz na uniã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2x)
]]></a:t>
            </a:r>
          </a:p>
        </p:txBody>
      </p:sp>
    </p:spTree>
  </p:cSld>
  <p:clrMapOvr>
    <a:masterClrMapping/>
  </p:clrMapOvr>
</p:sld>
</file>

<file path=ppt/theme/theme1.xml><?xml version="1.0" encoding="utf-8"?>
<a:theme xmlns:a="http://schemas.openxmlformats.org/drawingml/2006/main" name="Theme77">
  <a:themeElements>
    <a:clrScheme name="Theme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65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2026-06-11T20:15:30Z</dcterms:created>
  <dcterms:modified xsi:type="dcterms:W3CDTF">2026-06-11T20:15:30Z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