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presProps" Target="presProps.xml"/>
  <Relationship Id="rId76" Type="http://schemas.openxmlformats.org/officeDocument/2006/relationships/viewProps" Target="viewProps.xml"/>
  <Relationship Id="rId7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99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2.jpg"/>
  <Relationship Id="rId3" Type="http://schemas.openxmlformats.org/officeDocument/2006/relationships/image" Target="../media/bottom53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76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7.jpg"/>
  <Relationship Id="rId3" Type="http://schemas.openxmlformats.org/officeDocument/2006/relationships/image" Target="../media/bottom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1.jpg"/>
  <Relationship Id="rId3" Type="http://schemas.openxmlformats.org/officeDocument/2006/relationships/image" Target="../media/bottom102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3.jpg"/>
  <Relationship Id="rId3" Type="http://schemas.openxmlformats.org/officeDocument/2006/relationships/image" Target="../media/bottom104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5.jpg"/>
  <Relationship Id="rId3" Type="http://schemas.openxmlformats.org/officeDocument/2006/relationships/image" Target="../media/bottom106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7.jpg"/>
  <Relationship Id="rId3" Type="http://schemas.openxmlformats.org/officeDocument/2006/relationships/image" Target="../media/bottom108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9.jpg"/>
  <Relationship Id="rId3" Type="http://schemas.openxmlformats.org/officeDocument/2006/relationships/image" Target="../media/bottom110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ao_de_gracas11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4.jpg"/>
  <Relationship Id="rId3" Type="http://schemas.openxmlformats.org/officeDocument/2006/relationships/image" Target="../media/bottom115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6.jpg"/>
  <Relationship Id="rId3" Type="http://schemas.openxmlformats.org/officeDocument/2006/relationships/image" Target="../media/bottom117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8.jpg"/>
  <Relationship Id="rId3" Type="http://schemas.openxmlformats.org/officeDocument/2006/relationships/image" Target="../media/bottom119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20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1.jpg"/>
  <Relationship Id="rId3" Type="http://schemas.openxmlformats.org/officeDocument/2006/relationships/image" Target="../media/bottom122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3.jpg"/>
  <Relationship Id="rId3" Type="http://schemas.openxmlformats.org/officeDocument/2006/relationships/image" Target="../media/bottom124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5.jpg"/>
  <Relationship Id="rId3" Type="http://schemas.openxmlformats.org/officeDocument/2006/relationships/image" Target="../media/bottom12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1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7.jpg"/>
  <Relationship Id="rId3" Type="http://schemas.openxmlformats.org/officeDocument/2006/relationships/image" Target="../media/bottom128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9.jpg"/>
  <Relationship Id="rId3" Type="http://schemas.openxmlformats.org/officeDocument/2006/relationships/image" Target="../media/bottom130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1.jpg"/>
  <Relationship Id="rId3" Type="http://schemas.openxmlformats.org/officeDocument/2006/relationships/image" Target="../media/bottom132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4º Domingo da Páscoa
26/04/2026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h Cristo, elevado na cruz
És amigo do pe____cador!
Aqui estou, perdoa___me!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ris___te elei_son
Chris______te eleison
Chris______te eleison
Ôoooo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da morte, vencedor
Verdadeiro fi_lho de Deus!
Aqui estou, perdoa___me!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____rie elei_son
Ky_ri_____e eleison
Ky____ri__e eleison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 a Deus nas alturas
E paz na terra aos
homens por Ele amados.
Senhor Deus, Rei dos
céus, Deus Pai todo poderoso:
Nós vos louva...mos,
Nós vos bendize...mos,
Nós vos adora...mos,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...mos,
Nós vos damos graças,
por vossa imensa glória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:
Vós que tirais o pecado do mundo,
Tende piedade de nós;
Vós que tirais o pecado do mundo,
Acolhei a nossa súplica;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à direita do Pai,
Tende piedade de nós.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...to;
Só vós, o Senho...or;
Só vós, o Altíssimo,
Jesus Cristo;
Com o Espírito Santo,
Na glória de Deus Pai. Amém!
Na glória de Deus Pai. Amém!
Na glória de Deus Pai. Amém!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a glória de Deus Pai. Amém!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Em7, D, C9, G, Am7, D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é o pastor que me conduz
Para as águas repousantes
me encaminha.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é o pastor que me conduz
Para as águas repousantes
me encaminha.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O Senhor é o pastor
que me conduz;
não me falta coisa alguma.
Pelos prados e campinas verdejantes
ele me leva a descansar.
Para as águas repousantes
me encaminha,
e restaura as minhas forças.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Ele me guia no caminho
mais seguro,
pela honra do seu nome.
Mesmo que eu passe
pelo vale tenebroso,
nenhum mal eu temerei;
estais comigo com bastão
e com cajado;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les me dão a segurança!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Preparais à minha
frente uma mesa,
bem à vista do inimigo,
e com óleo vós ungis
minha cabeça;
o meu cálice transborda.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Felicidade e todo
bem hão de seguir-me
por toda a minha vida;
e, na casa do Senhor, habitarei
pelos tempos infinitos.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imeira Parte:
Deus enviou seu filho amado
Para morrer, em meu lugar
Na cruz pagou, por meus pecados
Mas o sepulcro vazio
está, porque ele vive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
ale_luuu_ia
Aleluia, aleluia, aleluia,
ale_luuu_ia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homem não vive somente de pão.
Mas de toda palavra da boca de Deus
Os preceitos do Senhor são precisos
Alegria ao coração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
ale_luuu_ia
Aleluia, aleluia, aleluia,
ale_luuu_ia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homem não vive somente de pão.
Mas de toda palavra da boca de Deus
Os preceitos do Senhor são precisos
Alegria ao coração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ãos na terra e o
coração além deste céu,
E a semente que brota
é um germe de eternidade.
Vai brotando, crescendo, esperando.
É a vida que vem despontar.
e este trigo maduro,
a colheita o recolherá.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 em tuas mãos,
ó Pai, e a vida ofertar.
No pão e no vinho
a Ti, o céu se abrirá.
Estar em tuas mãos,
Senhor, e a vida entregar.
A minha oblação em ti se perderá,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rutificarááááááaaáá,
Frutificarááá, Fru--ti-fi-ca-----rááááááaaáá,
Frutificarááá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Porque Ele vive, eu
posso crer no amanhã
Porque Ele vive, temor não há
Mas eu bem sei, que o meu futuro
Está nas mãos do
meu Jesus que vivo está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 videira a flor não
restará, passará
E o fruto da terra
surgirá, brotará
Pela força do vento, da chuva
e do sol que traz vida e calor
Cada dia, crescendo
e aprendendo a recomeçar.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 2X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.
Senhor Deus do univer-so.
o céu e a terra proclamam
a Vossa glória.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.
Senhor Deus do univer-so.
o céu e a terra proclamam
a Vossa glória.
Hosana no alto céu!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é aquele que vem.
em nome do Senhor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sana, hosana no alto céu.
Hosana, hosana no alto
céu. (sobe o tom)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.
Senhor Deus do universo.
o céu e a terra proclamam
a Vossa glória.
Hosana no alto céu!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 mundo
Tende piedade, piedade de nós
Cordeiro de Deus que
tirais o pecado do mundo
Tende piedade, piedade de nós
Cordeiro de Deus que
tirais o pecado do mundo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gunda Parte:
Um dia eu vou, cruzar os rios
E verei então, um Céu de Luz
E verei que lá, em plena glória
Vitorioso, vive e reina o meu Jesus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paz, a vossa paz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C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los prados e campinas
verdejantes eu vou
é o Senhor que me leva a descansar
junto às fontes de
águas puras repousanteS eu vou
minhas forças o Senhor vai animar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Tu és Senhor o meu Pastor
por isso nada em minha vida faltará
tu és Senhor o meu Pastor
por isso nada em minha
vida faltará.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s caminhos mais seguros
junto dele eu vou
e pra sempre o seu nome eu honrarei
Se eu encontro mil
abismoS nos caminhos eu vou
segurança sempre tenho
em suas mãos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 banquete em sua
casa muito alegre eu vou
um lugar em sua Mesa me preparou
Ele unge minha fronte
e me faz ser feliz
E transborda a minha
taça em seu amor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m à frente do inimigo
confiante eu vou
Tenho sempre o Senhor junto de mim
Seu cajado me protege,
e eu jamais temerei
Sempre junto do Senhor eu estarei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Porque Ele vive, eu
posso crer no amanhã
Porque Ele vive, temor não há
Mas eu bem sei, que o meu futuro
Está nas mãos do
meu Jesus que vivo está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 és Senhor o meu Pastor
por isso nada em minha vida faltará
tu és Senhor o meu Pastor
por isso nada em minha
vida faltará. Nada faltará...
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ção de Graças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ma de cristo, santificai-nos
Am7
Corpo de cristo, salvai-nos
Sangue de cristo, inebriai-nos
Água do lado de cristo, lavai-nos
Paixão de cristo,confortai-nos
Ó bom Jesus, ouvi-nos
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 te
Laudamos te, domine
Adoramus te
Laudamos te, domine
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m vossas chagas, escondei-nos
Am7
Do inimigo, defendei-nos
Não permitais que
nos separemos de vós
Na hora da nossa morte, chamai-nos
Para louvar-vos com vossos santos
Pela eternidade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 te
Laudamos te, domine
Adoramus te
Laudamos te, domine
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ás aqui agraciada
Posso sentir seu perfume
Estás aqui Mãe do meu Senhor
Vem ficar perto de mim
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ás aqui agraciada
Posso sentir seu perfume
Estás aqui Mãe do meu Senhor
Vem ficar perto de mim
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eiro de Rosas, neste lugar
Maria aqui está
E o Espírito de Deus descerá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eiro de Rosas, neste lugar
A rainha presente está
Pentecostes aconte..ce..rá
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eiro de Rosas, neste lugar
Maria aqui está
E o Espírito de Deus descerá
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eiro de Rosas, neste lugar
A rainha presente está
Pentecostes aconte..ce..rá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 Te deixaste ferir
Do Teu sangue vem a paz!
Aqui estou, perdoa___me!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____rie elei_son
Ky_ri_____e eleison
Ky____ri__e eleison
Ôoooo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9">
  <a:themeElements>
    <a:clrScheme name="Theme8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72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2026-06-11T20:28:40Z</dcterms:created>
  <dcterms:modified xsi:type="dcterms:W3CDTF">2026-06-11T20:28:40Z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