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 id="403" r:id="rId150"/>
    <p:sldId id="404" r:id="rId151"/>
    <p:sldId id="405" r:id="rId152"/>
    <p:sldId id="406" r:id="rId153"/>
    <p:sldId id="407" r:id="rId154"/>
    <p:sldId id="408" r:id="rId155"/>
    <p:sldId id="409" r:id="rId156"/>
    <p:sldId id="410" r:id="rId157"/>
    <p:sldId id="411" r:id="rId158"/>
    <p:sldId id="412" r:id="rId159"/>
    <p:sldId id="413" r:id="rId160"/>
    <p:sldId id="414" r:id="rId161"/>
    <p:sldId id="415" r:id="rId162"/>
    <p:sldId id="416" r:id="rId163"/>
    <p:sldId id="417" r:id="rId164"/>
    <p:sldId id="418" r:id="rId165"/>
    <p:sldId id="419" r:id="rId166"/>
    <p:sldId id="420" r:id="rId167"/>
    <p:sldId id="421" r:id="rId168"/>
    <p:sldId id="422" r:id="rId169"/>
    <p:sldId id="423" r:id="rId170"/>
    <p:sldId id="424" r:id="rId171"/>
    <p:sldId id="425" r:id="rId172"/>
    <p:sldId id="426" r:id="rId173"/>
    <p:sldId id="427" r:id="rId174"/>
    <p:sldId id="428" r:id="rId175"/>
    <p:sldId id="429" r:id="rId176"/>
    <p:sldId id="430" r:id="rId177"/>
    <p:sldId id="431" r:id="rId178"/>
    <p:sldId id="432" r:id="rId179"/>
    <p:sldId id="433" r:id="rId180"/>
    <p:sldId id="434" r:id="rId181"/>
    <p:sldId id="435" r:id="rId182"/>
    <p:sldId id="436" r:id="rId183"/>
    <p:sldId id="437" r:id="rId184"/>
    <p:sldId id="438" r:id="rId185"/>
    <p:sldId id="439" r:id="rId186"/>
    <p:sldId id="440" r:id="rId187"/>
    <p:sldId id="441" r:id="rId188"/>
    <p:sldId id="442" r:id="rId189"/>
    <p:sldId id="443" r:id="rId190"/>
    <p:sldId id="444" r:id="rId191"/>
    <p:sldId id="445" r:id="rId192"/>
    <p:sldId id="446" r:id="rId193"/>
    <p:sldId id="447" r:id="rId194"/>
    <p:sldId id="448" r:id="rId195"/>
    <p:sldId id="449" r:id="rId196"/>
    <p:sldId id="450" r:id="rId197"/>
    <p:sldId id="451" r:id="rId198"/>
    <p:sldId id="452" r:id="rId199"/>
    <p:sldId id="453" r:id="rId200"/>
    <p:sldId id="454" r:id="rId201"/>
    <p:sldId id="455" r:id="rId202"/>
    <p:sldId id="456" r:id="rId203"/>
    <p:sldId id="457" r:id="rId204"/>
    <p:sldId id="458" r:id="rId205"/>
    <p:sldId id="459" r:id="rId206"/>
    <p:sldId id="460" r:id="rId207"/>
    <p:sldId id="461" r:id="rId208"/>
    <p:sldId id="462" r:id="rId209"/>
    <p:sldId id="463" r:id="rId210"/>
    <p:sldId id="464" r:id="rId211"/>
    <p:sldId id="465" r:id="rId212"/>
    <p:sldId id="466" r:id="rId213"/>
    <p:sldId id="467" r:id="rId214"/>
  </p:sldIdLst>
  <p:sldSz cx="9144000" cy="5715000" type="screen16x10"/>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slide" Target="slides/slide84.xml"/>
  <Relationship Id="rId87" Type="http://schemas.openxmlformats.org/officeDocument/2006/relationships/slide" Target="slides/slide85.xml"/>
  <Relationship Id="rId88" Type="http://schemas.openxmlformats.org/officeDocument/2006/relationships/slide" Target="slides/slide86.xml"/>
  <Relationship Id="rId89" Type="http://schemas.openxmlformats.org/officeDocument/2006/relationships/slide" Target="slides/slide87.xml"/>
  <Relationship Id="rId90" Type="http://schemas.openxmlformats.org/officeDocument/2006/relationships/slide" Target="slides/slide88.xml"/>
  <Relationship Id="rId91" Type="http://schemas.openxmlformats.org/officeDocument/2006/relationships/slide" Target="slides/slide89.xml"/>
  <Relationship Id="rId92" Type="http://schemas.openxmlformats.org/officeDocument/2006/relationships/slide" Target="slides/slide90.xml"/>
  <Relationship Id="rId93" Type="http://schemas.openxmlformats.org/officeDocument/2006/relationships/slide" Target="slides/slide91.xml"/>
  <Relationship Id="rId94" Type="http://schemas.openxmlformats.org/officeDocument/2006/relationships/slide" Target="slides/slide92.xml"/>
  <Relationship Id="rId95" Type="http://schemas.openxmlformats.org/officeDocument/2006/relationships/slide" Target="slides/slide93.xml"/>
  <Relationship Id="rId96" Type="http://schemas.openxmlformats.org/officeDocument/2006/relationships/slide" Target="slides/slide94.xml"/>
  <Relationship Id="rId97" Type="http://schemas.openxmlformats.org/officeDocument/2006/relationships/slide" Target="slides/slide95.xml"/>
  <Relationship Id="rId98" Type="http://schemas.openxmlformats.org/officeDocument/2006/relationships/slide" Target="slides/slide96.xml"/>
  <Relationship Id="rId99" Type="http://schemas.openxmlformats.org/officeDocument/2006/relationships/slide" Target="slides/slide97.xml"/>
  <Relationship Id="rId100" Type="http://schemas.openxmlformats.org/officeDocument/2006/relationships/slide" Target="slides/slide98.xml"/>
  <Relationship Id="rId101" Type="http://schemas.openxmlformats.org/officeDocument/2006/relationships/slide" Target="slides/slide99.xml"/>
  <Relationship Id="rId102" Type="http://schemas.openxmlformats.org/officeDocument/2006/relationships/slide" Target="slides/slide100.xml"/>
  <Relationship Id="rId103" Type="http://schemas.openxmlformats.org/officeDocument/2006/relationships/slide" Target="slides/slide101.xml"/>
  <Relationship Id="rId104" Type="http://schemas.openxmlformats.org/officeDocument/2006/relationships/slide" Target="slides/slide102.xml"/>
  <Relationship Id="rId105" Type="http://schemas.openxmlformats.org/officeDocument/2006/relationships/slide" Target="slides/slide103.xml"/>
  <Relationship Id="rId106" Type="http://schemas.openxmlformats.org/officeDocument/2006/relationships/slide" Target="slides/slide104.xml"/>
  <Relationship Id="rId107" Type="http://schemas.openxmlformats.org/officeDocument/2006/relationships/slide" Target="slides/slide105.xml"/>
  <Relationship Id="rId108" Type="http://schemas.openxmlformats.org/officeDocument/2006/relationships/slide" Target="slides/slide106.xml"/>
  <Relationship Id="rId109" Type="http://schemas.openxmlformats.org/officeDocument/2006/relationships/slide" Target="slides/slide107.xml"/>
  <Relationship Id="rId110" Type="http://schemas.openxmlformats.org/officeDocument/2006/relationships/slide" Target="slides/slide108.xml"/>
  <Relationship Id="rId111" Type="http://schemas.openxmlformats.org/officeDocument/2006/relationships/slide" Target="slides/slide109.xml"/>
  <Relationship Id="rId112" Type="http://schemas.openxmlformats.org/officeDocument/2006/relationships/slide" Target="slides/slide110.xml"/>
  <Relationship Id="rId113" Type="http://schemas.openxmlformats.org/officeDocument/2006/relationships/slide" Target="slides/slide111.xml"/>
  <Relationship Id="rId114" Type="http://schemas.openxmlformats.org/officeDocument/2006/relationships/slide" Target="slides/slide112.xml"/>
  <Relationship Id="rId115" Type="http://schemas.openxmlformats.org/officeDocument/2006/relationships/slide" Target="slides/slide113.xml"/>
  <Relationship Id="rId116" Type="http://schemas.openxmlformats.org/officeDocument/2006/relationships/slide" Target="slides/slide114.xml"/>
  <Relationship Id="rId117" Type="http://schemas.openxmlformats.org/officeDocument/2006/relationships/slide" Target="slides/slide115.xml"/>
  <Relationship Id="rId118" Type="http://schemas.openxmlformats.org/officeDocument/2006/relationships/slide" Target="slides/slide116.xml"/>
  <Relationship Id="rId119" Type="http://schemas.openxmlformats.org/officeDocument/2006/relationships/slide" Target="slides/slide117.xml"/>
  <Relationship Id="rId120" Type="http://schemas.openxmlformats.org/officeDocument/2006/relationships/slide" Target="slides/slide118.xml"/>
  <Relationship Id="rId121" Type="http://schemas.openxmlformats.org/officeDocument/2006/relationships/slide" Target="slides/slide119.xml"/>
  <Relationship Id="rId122" Type="http://schemas.openxmlformats.org/officeDocument/2006/relationships/slide" Target="slides/slide120.xml"/>
  <Relationship Id="rId123" Type="http://schemas.openxmlformats.org/officeDocument/2006/relationships/slide" Target="slides/slide121.xml"/>
  <Relationship Id="rId124" Type="http://schemas.openxmlformats.org/officeDocument/2006/relationships/slide" Target="slides/slide122.xml"/>
  <Relationship Id="rId125" Type="http://schemas.openxmlformats.org/officeDocument/2006/relationships/slide" Target="slides/slide123.xml"/>
  <Relationship Id="rId126" Type="http://schemas.openxmlformats.org/officeDocument/2006/relationships/slide" Target="slides/slide124.xml"/>
  <Relationship Id="rId127" Type="http://schemas.openxmlformats.org/officeDocument/2006/relationships/slide" Target="slides/slide125.xml"/>
  <Relationship Id="rId128" Type="http://schemas.openxmlformats.org/officeDocument/2006/relationships/slide" Target="slides/slide126.xml"/>
  <Relationship Id="rId129" Type="http://schemas.openxmlformats.org/officeDocument/2006/relationships/slide" Target="slides/slide127.xml"/>
  <Relationship Id="rId130" Type="http://schemas.openxmlformats.org/officeDocument/2006/relationships/slide" Target="slides/slide128.xml"/>
  <Relationship Id="rId131" Type="http://schemas.openxmlformats.org/officeDocument/2006/relationships/slide" Target="slides/slide129.xml"/>
  <Relationship Id="rId132" Type="http://schemas.openxmlformats.org/officeDocument/2006/relationships/slide" Target="slides/slide130.xml"/>
  <Relationship Id="rId133" Type="http://schemas.openxmlformats.org/officeDocument/2006/relationships/slide" Target="slides/slide131.xml"/>
  <Relationship Id="rId134" Type="http://schemas.openxmlformats.org/officeDocument/2006/relationships/slide" Target="slides/slide132.xml"/>
  <Relationship Id="rId135" Type="http://schemas.openxmlformats.org/officeDocument/2006/relationships/slide" Target="slides/slide133.xml"/>
  <Relationship Id="rId136" Type="http://schemas.openxmlformats.org/officeDocument/2006/relationships/slide" Target="slides/slide134.xml"/>
  <Relationship Id="rId137" Type="http://schemas.openxmlformats.org/officeDocument/2006/relationships/slide" Target="slides/slide135.xml"/>
  <Relationship Id="rId138" Type="http://schemas.openxmlformats.org/officeDocument/2006/relationships/slide" Target="slides/slide136.xml"/>
  <Relationship Id="rId139" Type="http://schemas.openxmlformats.org/officeDocument/2006/relationships/slide" Target="slides/slide137.xml"/>
  <Relationship Id="rId140" Type="http://schemas.openxmlformats.org/officeDocument/2006/relationships/slide" Target="slides/slide138.xml"/>
  <Relationship Id="rId141" Type="http://schemas.openxmlformats.org/officeDocument/2006/relationships/slide" Target="slides/slide139.xml"/>
  <Relationship Id="rId142" Type="http://schemas.openxmlformats.org/officeDocument/2006/relationships/slide" Target="slides/slide140.xml"/>
  <Relationship Id="rId143" Type="http://schemas.openxmlformats.org/officeDocument/2006/relationships/slide" Target="slides/slide141.xml"/>
  <Relationship Id="rId144" Type="http://schemas.openxmlformats.org/officeDocument/2006/relationships/slide" Target="slides/slide142.xml"/>
  <Relationship Id="rId145" Type="http://schemas.openxmlformats.org/officeDocument/2006/relationships/slide" Target="slides/slide143.xml"/>
  <Relationship Id="rId146" Type="http://schemas.openxmlformats.org/officeDocument/2006/relationships/slide" Target="slides/slide144.xml"/>
  <Relationship Id="rId147" Type="http://schemas.openxmlformats.org/officeDocument/2006/relationships/slide" Target="slides/slide145.xml"/>
  <Relationship Id="rId148" Type="http://schemas.openxmlformats.org/officeDocument/2006/relationships/slide" Target="slides/slide146.xml"/>
  <Relationship Id="rId149" Type="http://schemas.openxmlformats.org/officeDocument/2006/relationships/slide" Target="slides/slide147.xml"/>
  <Relationship Id="rId150" Type="http://schemas.openxmlformats.org/officeDocument/2006/relationships/slide" Target="slides/slide148.xml"/>
  <Relationship Id="rId151" Type="http://schemas.openxmlformats.org/officeDocument/2006/relationships/slide" Target="slides/slide149.xml"/>
  <Relationship Id="rId152" Type="http://schemas.openxmlformats.org/officeDocument/2006/relationships/slide" Target="slides/slide150.xml"/>
  <Relationship Id="rId153" Type="http://schemas.openxmlformats.org/officeDocument/2006/relationships/slide" Target="slides/slide151.xml"/>
  <Relationship Id="rId154" Type="http://schemas.openxmlformats.org/officeDocument/2006/relationships/slide" Target="slides/slide152.xml"/>
  <Relationship Id="rId155" Type="http://schemas.openxmlformats.org/officeDocument/2006/relationships/slide" Target="slides/slide153.xml"/>
  <Relationship Id="rId156" Type="http://schemas.openxmlformats.org/officeDocument/2006/relationships/slide" Target="slides/slide154.xml"/>
  <Relationship Id="rId157" Type="http://schemas.openxmlformats.org/officeDocument/2006/relationships/slide" Target="slides/slide155.xml"/>
  <Relationship Id="rId158" Type="http://schemas.openxmlformats.org/officeDocument/2006/relationships/slide" Target="slides/slide156.xml"/>
  <Relationship Id="rId159" Type="http://schemas.openxmlformats.org/officeDocument/2006/relationships/slide" Target="slides/slide157.xml"/>
  <Relationship Id="rId160" Type="http://schemas.openxmlformats.org/officeDocument/2006/relationships/slide" Target="slides/slide158.xml"/>
  <Relationship Id="rId161" Type="http://schemas.openxmlformats.org/officeDocument/2006/relationships/slide" Target="slides/slide159.xml"/>
  <Relationship Id="rId162" Type="http://schemas.openxmlformats.org/officeDocument/2006/relationships/slide" Target="slides/slide160.xml"/>
  <Relationship Id="rId163" Type="http://schemas.openxmlformats.org/officeDocument/2006/relationships/slide" Target="slides/slide161.xml"/>
  <Relationship Id="rId164" Type="http://schemas.openxmlformats.org/officeDocument/2006/relationships/slide" Target="slides/slide162.xml"/>
  <Relationship Id="rId165" Type="http://schemas.openxmlformats.org/officeDocument/2006/relationships/slide" Target="slides/slide163.xml"/>
  <Relationship Id="rId166" Type="http://schemas.openxmlformats.org/officeDocument/2006/relationships/slide" Target="slides/slide164.xml"/>
  <Relationship Id="rId167" Type="http://schemas.openxmlformats.org/officeDocument/2006/relationships/slide" Target="slides/slide165.xml"/>
  <Relationship Id="rId168" Type="http://schemas.openxmlformats.org/officeDocument/2006/relationships/slide" Target="slides/slide166.xml"/>
  <Relationship Id="rId169" Type="http://schemas.openxmlformats.org/officeDocument/2006/relationships/slide" Target="slides/slide167.xml"/>
  <Relationship Id="rId170" Type="http://schemas.openxmlformats.org/officeDocument/2006/relationships/slide" Target="slides/slide168.xml"/>
  <Relationship Id="rId171" Type="http://schemas.openxmlformats.org/officeDocument/2006/relationships/slide" Target="slides/slide169.xml"/>
  <Relationship Id="rId172" Type="http://schemas.openxmlformats.org/officeDocument/2006/relationships/slide" Target="slides/slide170.xml"/>
  <Relationship Id="rId173" Type="http://schemas.openxmlformats.org/officeDocument/2006/relationships/slide" Target="slides/slide171.xml"/>
  <Relationship Id="rId174" Type="http://schemas.openxmlformats.org/officeDocument/2006/relationships/slide" Target="slides/slide172.xml"/>
  <Relationship Id="rId175" Type="http://schemas.openxmlformats.org/officeDocument/2006/relationships/slide" Target="slides/slide173.xml"/>
  <Relationship Id="rId176" Type="http://schemas.openxmlformats.org/officeDocument/2006/relationships/slide" Target="slides/slide174.xml"/>
  <Relationship Id="rId177" Type="http://schemas.openxmlformats.org/officeDocument/2006/relationships/slide" Target="slides/slide175.xml"/>
  <Relationship Id="rId178" Type="http://schemas.openxmlformats.org/officeDocument/2006/relationships/slide" Target="slides/slide176.xml"/>
  <Relationship Id="rId179" Type="http://schemas.openxmlformats.org/officeDocument/2006/relationships/slide" Target="slides/slide177.xml"/>
  <Relationship Id="rId180" Type="http://schemas.openxmlformats.org/officeDocument/2006/relationships/slide" Target="slides/slide178.xml"/>
  <Relationship Id="rId181" Type="http://schemas.openxmlformats.org/officeDocument/2006/relationships/slide" Target="slides/slide179.xml"/>
  <Relationship Id="rId182" Type="http://schemas.openxmlformats.org/officeDocument/2006/relationships/slide" Target="slides/slide180.xml"/>
  <Relationship Id="rId183" Type="http://schemas.openxmlformats.org/officeDocument/2006/relationships/slide" Target="slides/slide181.xml"/>
  <Relationship Id="rId184" Type="http://schemas.openxmlformats.org/officeDocument/2006/relationships/slide" Target="slides/slide182.xml"/>
  <Relationship Id="rId185" Type="http://schemas.openxmlformats.org/officeDocument/2006/relationships/slide" Target="slides/slide183.xml"/>
  <Relationship Id="rId186" Type="http://schemas.openxmlformats.org/officeDocument/2006/relationships/slide" Target="slides/slide184.xml"/>
  <Relationship Id="rId187" Type="http://schemas.openxmlformats.org/officeDocument/2006/relationships/slide" Target="slides/slide185.xml"/>
  <Relationship Id="rId188" Type="http://schemas.openxmlformats.org/officeDocument/2006/relationships/slide" Target="slides/slide186.xml"/>
  <Relationship Id="rId189" Type="http://schemas.openxmlformats.org/officeDocument/2006/relationships/slide" Target="slides/slide187.xml"/>
  <Relationship Id="rId190" Type="http://schemas.openxmlformats.org/officeDocument/2006/relationships/slide" Target="slides/slide188.xml"/>
  <Relationship Id="rId191" Type="http://schemas.openxmlformats.org/officeDocument/2006/relationships/slide" Target="slides/slide189.xml"/>
  <Relationship Id="rId192" Type="http://schemas.openxmlformats.org/officeDocument/2006/relationships/slide" Target="slides/slide190.xml"/>
  <Relationship Id="rId193" Type="http://schemas.openxmlformats.org/officeDocument/2006/relationships/slide" Target="slides/slide191.xml"/>
  <Relationship Id="rId194" Type="http://schemas.openxmlformats.org/officeDocument/2006/relationships/slide" Target="slides/slide192.xml"/>
  <Relationship Id="rId195" Type="http://schemas.openxmlformats.org/officeDocument/2006/relationships/slide" Target="slides/slide193.xml"/>
  <Relationship Id="rId196" Type="http://schemas.openxmlformats.org/officeDocument/2006/relationships/slide" Target="slides/slide194.xml"/>
  <Relationship Id="rId197" Type="http://schemas.openxmlformats.org/officeDocument/2006/relationships/slide" Target="slides/slide195.xml"/>
  <Relationship Id="rId198" Type="http://schemas.openxmlformats.org/officeDocument/2006/relationships/slide" Target="slides/slide196.xml"/>
  <Relationship Id="rId199" Type="http://schemas.openxmlformats.org/officeDocument/2006/relationships/slide" Target="slides/slide197.xml"/>
  <Relationship Id="rId200" Type="http://schemas.openxmlformats.org/officeDocument/2006/relationships/slide" Target="slides/slide198.xml"/>
  <Relationship Id="rId201" Type="http://schemas.openxmlformats.org/officeDocument/2006/relationships/slide" Target="slides/slide199.xml"/>
  <Relationship Id="rId202" Type="http://schemas.openxmlformats.org/officeDocument/2006/relationships/slide" Target="slides/slide200.xml"/>
  <Relationship Id="rId203" Type="http://schemas.openxmlformats.org/officeDocument/2006/relationships/slide" Target="slides/slide201.xml"/>
  <Relationship Id="rId204" Type="http://schemas.openxmlformats.org/officeDocument/2006/relationships/slide" Target="slides/slide202.xml"/>
  <Relationship Id="rId205" Type="http://schemas.openxmlformats.org/officeDocument/2006/relationships/slide" Target="slides/slide203.xml"/>
  <Relationship Id="rId206" Type="http://schemas.openxmlformats.org/officeDocument/2006/relationships/slide" Target="slides/slide204.xml"/>
  <Relationship Id="rId207" Type="http://schemas.openxmlformats.org/officeDocument/2006/relationships/slide" Target="slides/slide205.xml"/>
  <Relationship Id="rId208" Type="http://schemas.openxmlformats.org/officeDocument/2006/relationships/slide" Target="slides/slide206.xml"/>
  <Relationship Id="rId209" Type="http://schemas.openxmlformats.org/officeDocument/2006/relationships/slide" Target="slides/slide207.xml"/>
  <Relationship Id="rId210" Type="http://schemas.openxmlformats.org/officeDocument/2006/relationships/slide" Target="slides/slide208.xml"/>
  <Relationship Id="rId211" Type="http://schemas.openxmlformats.org/officeDocument/2006/relationships/slide" Target="slides/slide209.xml"/>
  <Relationship Id="rId212" Type="http://schemas.openxmlformats.org/officeDocument/2006/relationships/slide" Target="slides/slide210.xml"/>
  <Relationship Id="rId213" Type="http://schemas.openxmlformats.org/officeDocument/2006/relationships/slide" Target="slides/slide211.xml"/>
  <Relationship Id="rId214" Type="http://schemas.openxmlformats.org/officeDocument/2006/relationships/slide" Target="slides/slide212.xml"/>
  <Relationship Id="rId215" Type="http://schemas.openxmlformats.org/officeDocument/2006/relationships/presProps" Target="presProps.xml"/>
  <Relationship Id="rId216" Type="http://schemas.openxmlformats.org/officeDocument/2006/relationships/viewProps" Target="viewProps.xml"/>
  <Relationship Id="rId217"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70225376"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03_leitura_2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7.jpg"/>
  <Relationship Id="rId3" Type="http://schemas.openxmlformats.org/officeDocument/2006/relationships/image" Target="../media/bottom18.jpg"/>
</Relationships>

</file>

<file path=ppt/slides/_rels/slide10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88.jpg"/>
  <Relationship Id="rId3" Type="http://schemas.openxmlformats.org/officeDocument/2006/relationships/image" Target="../media/bottom189.jpg"/>
</Relationships>

</file>

<file path=ppt/slides/_rels/slide10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90.jpg"/>
  <Relationship Id="rId3" Type="http://schemas.openxmlformats.org/officeDocument/2006/relationships/image" Target="../media/bottom191.jpg"/>
</Relationships>

</file>

<file path=ppt/slides/_rels/slide10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gloria192.jpg"/>
</Relationships>

</file>

<file path=ppt/slides/_rels/slide10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93.jpg"/>
  <Relationship Id="rId3" Type="http://schemas.openxmlformats.org/officeDocument/2006/relationships/image" Target="../media/bottom194.jpg"/>
</Relationships>

</file>

<file path=ppt/slides/_rels/slide10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95.jpg"/>
  <Relationship Id="rId3" Type="http://schemas.openxmlformats.org/officeDocument/2006/relationships/image" Target="../media/bottom196.jpg"/>
</Relationships>

</file>

<file path=ppt/slides/_rels/slide10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97.jpg"/>
  <Relationship Id="rId3" Type="http://schemas.openxmlformats.org/officeDocument/2006/relationships/image" Target="../media/bottom198.jpg"/>
</Relationships>

</file>

<file path=ppt/slides/_rels/slide10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99.jpg"/>
  <Relationship Id="rId3" Type="http://schemas.openxmlformats.org/officeDocument/2006/relationships/image" Target="../media/bottom200.jpg"/>
</Relationships>

</file>

<file path=ppt/slides/_rels/slide10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01.jpg"/>
  <Relationship Id="rId3" Type="http://schemas.openxmlformats.org/officeDocument/2006/relationships/image" Target="../media/bottom202.jpg"/>
</Relationships>

</file>

<file path=ppt/slides/_rels/slide10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03.jpg"/>
  <Relationship Id="rId3" Type="http://schemas.openxmlformats.org/officeDocument/2006/relationships/image" Target="../media/bottom204.jpg"/>
</Relationships>

</file>

<file path=ppt/slides/_rels/slide10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05.jpg"/>
  <Relationship Id="rId3" Type="http://schemas.openxmlformats.org/officeDocument/2006/relationships/image" Target="../media/bottom206.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9.jpg"/>
  <Relationship Id="rId3" Type="http://schemas.openxmlformats.org/officeDocument/2006/relationships/image" Target="../media/bottom20.jpg"/>
</Relationships>

</file>

<file path=ppt/slides/_rels/slide1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clamacao_ao_evangelho207.jpg"/>
</Relationships>

</file>

<file path=ppt/slides/_rels/slide1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08.jpg"/>
  <Relationship Id="rId3" Type="http://schemas.openxmlformats.org/officeDocument/2006/relationships/image" Target="../media/bottom209.jpg"/>
</Relationships>

</file>

<file path=ppt/slides/_rels/slide1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10.jpg"/>
  <Relationship Id="rId3" Type="http://schemas.openxmlformats.org/officeDocument/2006/relationships/image" Target="../media/bottom211.jpg"/>
</Relationships>

</file>

<file path=ppt/slides/_rels/slide1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12.jpg"/>
  <Relationship Id="rId3" Type="http://schemas.openxmlformats.org/officeDocument/2006/relationships/image" Target="../media/bottom213.jpg"/>
</Relationships>

</file>

<file path=ppt/slides/_rels/slide1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14.jpg"/>
  <Relationship Id="rId3" Type="http://schemas.openxmlformats.org/officeDocument/2006/relationships/image" Target="../media/bottom215.jpg"/>
</Relationships>

</file>

<file path=ppt/slides/_rels/slide1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16.jpg"/>
  <Relationship Id="rId3" Type="http://schemas.openxmlformats.org/officeDocument/2006/relationships/image" Target="../media/bottom217.jpg"/>
</Relationships>

</file>

<file path=ppt/slides/_rels/slide1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18.jpg"/>
  <Relationship Id="rId3" Type="http://schemas.openxmlformats.org/officeDocument/2006/relationships/image" Target="../media/bottom219.jpg"/>
</Relationships>

</file>

<file path=ppt/slides/_rels/slide1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20.jpg"/>
  <Relationship Id="rId3" Type="http://schemas.openxmlformats.org/officeDocument/2006/relationships/image" Target="../media/bottom221.jpg"/>
</Relationships>

</file>

<file path=ppt/slides/_rels/slide1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22.jpg"/>
  <Relationship Id="rId3" Type="http://schemas.openxmlformats.org/officeDocument/2006/relationships/image" Target="../media/bottom223.jpg"/>
</Relationships>

</file>

<file path=ppt/slides/_rels/slide1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24.jpg"/>
  <Relationship Id="rId3" Type="http://schemas.openxmlformats.org/officeDocument/2006/relationships/image" Target="../media/bottom225.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1.jpg"/>
  <Relationship Id="rId3" Type="http://schemas.openxmlformats.org/officeDocument/2006/relationships/image" Target="../media/bottom22.jpg"/>
</Relationships>

</file>

<file path=ppt/slides/_rels/slide1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especial226.jpg"/>
</Relationships>

</file>

<file path=ppt/slides/_rels/slide1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27.jpg"/>
  <Relationship Id="rId3" Type="http://schemas.openxmlformats.org/officeDocument/2006/relationships/image" Target="../media/bottom228.jpg"/>
</Relationships>

</file>

<file path=ppt/slides/_rels/slide1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29.jpg"/>
  <Relationship Id="rId3" Type="http://schemas.openxmlformats.org/officeDocument/2006/relationships/image" Target="../media/bottom230.jpg"/>
</Relationships>

</file>

<file path=ppt/slides/_rels/slide1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31.jpg"/>
  <Relationship Id="rId3" Type="http://schemas.openxmlformats.org/officeDocument/2006/relationships/image" Target="../media/bottom232.jpg"/>
</Relationships>

</file>

<file path=ppt/slides/_rels/slide1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33.jpg"/>
  <Relationship Id="rId3" Type="http://schemas.openxmlformats.org/officeDocument/2006/relationships/image" Target="../media/bottom234.jpg"/>
</Relationships>

</file>

<file path=ppt/slides/_rels/slide1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35.jpg"/>
  <Relationship Id="rId3" Type="http://schemas.openxmlformats.org/officeDocument/2006/relationships/image" Target="../media/bottom236.jpg"/>
</Relationships>

</file>

<file path=ppt/slides/_rels/slide1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37.jpg"/>
  <Relationship Id="rId3" Type="http://schemas.openxmlformats.org/officeDocument/2006/relationships/image" Target="../media/bottom238.jpg"/>
</Relationships>

</file>

<file path=ppt/slides/_rels/slide1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39.jpg"/>
  <Relationship Id="rId3" Type="http://schemas.openxmlformats.org/officeDocument/2006/relationships/image" Target="../media/bottom240.jpg"/>
</Relationships>

</file>

<file path=ppt/slides/_rels/slide1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41.jpg"/>
  <Relationship Id="rId3" Type="http://schemas.openxmlformats.org/officeDocument/2006/relationships/image" Target="../media/bottom242.jpg"/>
</Relationships>

</file>

<file path=ppt/slides/_rels/slide1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43.jpg"/>
  <Relationship Id="rId3" Type="http://schemas.openxmlformats.org/officeDocument/2006/relationships/image" Target="../media/bottom244.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3.jpg"/>
  <Relationship Id="rId3" Type="http://schemas.openxmlformats.org/officeDocument/2006/relationships/image" Target="../media/bottom24.jpg"/>
</Relationships>

</file>

<file path=ppt/slides/_rels/slide1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45.jpg"/>
  <Relationship Id="rId3" Type="http://schemas.openxmlformats.org/officeDocument/2006/relationships/image" Target="../media/bottom246.jpg"/>
</Relationships>

</file>

<file path=ppt/slides/_rels/slide1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47.jpg"/>
  <Relationship Id="rId3" Type="http://schemas.openxmlformats.org/officeDocument/2006/relationships/image" Target="../media/bottom248.jpg"/>
</Relationships>

</file>

<file path=ppt/slides/_rels/slide1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49.jpg"/>
  <Relationship Id="rId3" Type="http://schemas.openxmlformats.org/officeDocument/2006/relationships/image" Target="../media/bottom250.jpg"/>
</Relationships>

</file>

<file path=ppt/slides/_rels/slide1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51.jpg"/>
  <Relationship Id="rId3" Type="http://schemas.openxmlformats.org/officeDocument/2006/relationships/image" Target="../media/bottom252.jpg"/>
</Relationships>

</file>

<file path=ppt/slides/_rels/slide1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53.jpg"/>
  <Relationship Id="rId3" Type="http://schemas.openxmlformats.org/officeDocument/2006/relationships/image" Target="../media/bottom254.jpg"/>
</Relationships>

</file>

<file path=ppt/slides/_rels/slide1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55.jpg"/>
  <Relationship Id="rId3" Type="http://schemas.openxmlformats.org/officeDocument/2006/relationships/image" Target="../media/bottom256.jpg"/>
</Relationships>

</file>

<file path=ppt/slides/_rels/slide1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especial257.jpg"/>
</Relationships>

</file>

<file path=ppt/slides/_rels/slide13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58.jpg"/>
  <Relationship Id="rId3" Type="http://schemas.openxmlformats.org/officeDocument/2006/relationships/image" Target="../media/bottom259.jpg"/>
</Relationships>

</file>

<file path=ppt/slides/_rels/slide13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60.jpg"/>
  <Relationship Id="rId3" Type="http://schemas.openxmlformats.org/officeDocument/2006/relationships/image" Target="../media/bottom261.jpg"/>
</Relationships>

</file>

<file path=ppt/slides/_rels/slide13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62.jpg"/>
  <Relationship Id="rId3" Type="http://schemas.openxmlformats.org/officeDocument/2006/relationships/image" Target="../media/bottom263.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5.jpg"/>
  <Relationship Id="rId3" Type="http://schemas.openxmlformats.org/officeDocument/2006/relationships/image" Target="../media/bottom26.jpg"/>
</Relationships>

</file>

<file path=ppt/slides/_rels/slide14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64.jpg"/>
  <Relationship Id="rId3" Type="http://schemas.openxmlformats.org/officeDocument/2006/relationships/image" Target="../media/bottom265.jpg"/>
</Relationships>

</file>

<file path=ppt/slides/_rels/slide14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66.jpg"/>
  <Relationship Id="rId3" Type="http://schemas.openxmlformats.org/officeDocument/2006/relationships/image" Target="../media/bottom267.jpg"/>
</Relationships>

</file>

<file path=ppt/slides/_rels/slide14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ofertorio268.jpg"/>
</Relationships>

</file>

<file path=ppt/slides/_rels/slide14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69.jpg"/>
  <Relationship Id="rId3" Type="http://schemas.openxmlformats.org/officeDocument/2006/relationships/image" Target="../media/bottom270.jpg"/>
</Relationships>

</file>

<file path=ppt/slides/_rels/slide14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71.jpg"/>
  <Relationship Id="rId3" Type="http://schemas.openxmlformats.org/officeDocument/2006/relationships/image" Target="../media/bottom272.jpg"/>
</Relationships>

</file>

<file path=ppt/slides/_rels/slide1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73.jpg"/>
  <Relationship Id="rId3" Type="http://schemas.openxmlformats.org/officeDocument/2006/relationships/image" Target="../media/bottom274.jpg"/>
</Relationships>

</file>

<file path=ppt/slides/_rels/slide14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75.jpg"/>
  <Relationship Id="rId3" Type="http://schemas.openxmlformats.org/officeDocument/2006/relationships/image" Target="../media/bottom276.jpg"/>
</Relationships>

</file>

<file path=ppt/slides/_rels/slide14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77.jpg"/>
  <Relationship Id="rId3" Type="http://schemas.openxmlformats.org/officeDocument/2006/relationships/image" Target="../media/bottom278.jpg"/>
</Relationships>

</file>

<file path=ppt/slides/_rels/slide14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79.jpg"/>
  <Relationship Id="rId3" Type="http://schemas.openxmlformats.org/officeDocument/2006/relationships/image" Target="../media/bottom280.jpg"/>
</Relationships>

</file>

<file path=ppt/slides/_rels/slide14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81.jpg"/>
  <Relationship Id="rId3" Type="http://schemas.openxmlformats.org/officeDocument/2006/relationships/image" Target="../media/bottom282.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7.jpg"/>
  <Relationship Id="rId3" Type="http://schemas.openxmlformats.org/officeDocument/2006/relationships/image" Target="../media/bottom28.jpg"/>
</Relationships>

</file>

<file path=ppt/slides/_rels/slide15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83.jpg"/>
  <Relationship Id="rId3" Type="http://schemas.openxmlformats.org/officeDocument/2006/relationships/image" Target="../media/bottom284.jpg"/>
</Relationships>

</file>

<file path=ppt/slides/_rels/slide15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ofertorio285.jpg"/>
</Relationships>

</file>

<file path=ppt/slides/_rels/slide15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86.jpg"/>
  <Relationship Id="rId3" Type="http://schemas.openxmlformats.org/officeDocument/2006/relationships/image" Target="../media/bottom287.jpg"/>
</Relationships>

</file>

<file path=ppt/slides/_rels/slide15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88.jpg"/>
  <Relationship Id="rId3" Type="http://schemas.openxmlformats.org/officeDocument/2006/relationships/image" Target="../media/bottom289.jpg"/>
</Relationships>

</file>

<file path=ppt/slides/_rels/slide15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90.jpg"/>
  <Relationship Id="rId3" Type="http://schemas.openxmlformats.org/officeDocument/2006/relationships/image" Target="../media/bottom291.jpg"/>
</Relationships>

</file>

<file path=ppt/slides/_rels/slide15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92.jpg"/>
  <Relationship Id="rId3" Type="http://schemas.openxmlformats.org/officeDocument/2006/relationships/image" Target="../media/bottom293.jpg"/>
</Relationships>

</file>

<file path=ppt/slides/_rels/slide15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94.jpg"/>
  <Relationship Id="rId3" Type="http://schemas.openxmlformats.org/officeDocument/2006/relationships/image" Target="../media/bottom295.jpg"/>
</Relationships>

</file>

<file path=ppt/slides/_rels/slide15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96.jpg"/>
  <Relationship Id="rId3" Type="http://schemas.openxmlformats.org/officeDocument/2006/relationships/image" Target="../media/bottom297.jpg"/>
</Relationships>

</file>

<file path=ppt/slides/_rels/slide15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98.jpg"/>
  <Relationship Id="rId3" Type="http://schemas.openxmlformats.org/officeDocument/2006/relationships/image" Target="../media/bottom299.jpg"/>
</Relationships>

</file>

<file path=ppt/slides/_rels/slide15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00.jpg"/>
  <Relationship Id="rId3" Type="http://schemas.openxmlformats.org/officeDocument/2006/relationships/image" Target="../media/bottom301.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9.jpg"/>
  <Relationship Id="rId3" Type="http://schemas.openxmlformats.org/officeDocument/2006/relationships/image" Target="../media/bottom30.jpg"/>
</Relationships>

</file>

<file path=ppt/slides/_rels/slide16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02.jpg"/>
  <Relationship Id="rId3" Type="http://schemas.openxmlformats.org/officeDocument/2006/relationships/image" Target="../media/bottom303.jpg"/>
</Relationships>

</file>

<file path=ppt/slides/_rels/slide16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santo304.jpg"/>
</Relationships>

</file>

<file path=ppt/slides/_rels/slide16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05.jpg"/>
  <Relationship Id="rId3" Type="http://schemas.openxmlformats.org/officeDocument/2006/relationships/image" Target="../media/bottom306.jpg"/>
</Relationships>

</file>

<file path=ppt/slides/_rels/slide16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07.jpg"/>
  <Relationship Id="rId3" Type="http://schemas.openxmlformats.org/officeDocument/2006/relationships/image" Target="../media/bottom308.jpg"/>
</Relationships>

</file>

<file path=ppt/slides/_rels/slide16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09.jpg"/>
  <Relationship Id="rId3" Type="http://schemas.openxmlformats.org/officeDocument/2006/relationships/image" Target="../media/bottom310.jpg"/>
</Relationships>

</file>

<file path=ppt/slides/_rels/slide16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11.jpg"/>
  <Relationship Id="rId3" Type="http://schemas.openxmlformats.org/officeDocument/2006/relationships/image" Target="../media/bottom312.jpg"/>
</Relationships>

</file>

<file path=ppt/slides/_rels/slide16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13.jpg"/>
  <Relationship Id="rId3" Type="http://schemas.openxmlformats.org/officeDocument/2006/relationships/image" Target="../media/bottom314.jpg"/>
</Relationships>

</file>

<file path=ppt/slides/_rels/slide16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15.jpg"/>
  <Relationship Id="rId3" Type="http://schemas.openxmlformats.org/officeDocument/2006/relationships/image" Target="../media/bottom316.jpg"/>
</Relationships>

</file>

<file path=ppt/slides/_rels/slide16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santo317.jpg"/>
</Relationships>

</file>

<file path=ppt/slides/_rels/slide16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18.jpg"/>
  <Relationship Id="rId3" Type="http://schemas.openxmlformats.org/officeDocument/2006/relationships/image" Target="../media/bottom319.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1.jpg"/>
  <Relationship Id="rId3" Type="http://schemas.openxmlformats.org/officeDocument/2006/relationships/image" Target="../media/bottom32.jpg"/>
</Relationships>

</file>

<file path=ppt/slides/_rels/slide17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20.jpg"/>
  <Relationship Id="rId3" Type="http://schemas.openxmlformats.org/officeDocument/2006/relationships/image" Target="../media/bottom321.jpg"/>
</Relationships>

</file>

<file path=ppt/slides/_rels/slide17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22.jpg"/>
  <Relationship Id="rId3" Type="http://schemas.openxmlformats.org/officeDocument/2006/relationships/image" Target="../media/bottom323.jpg"/>
</Relationships>

</file>

<file path=ppt/slides/_rels/slide17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24.jpg"/>
  <Relationship Id="rId3" Type="http://schemas.openxmlformats.org/officeDocument/2006/relationships/image" Target="../media/bottom325.jpg"/>
</Relationships>

</file>

<file path=ppt/slides/_rels/slide17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26.jpg"/>
  <Relationship Id="rId3" Type="http://schemas.openxmlformats.org/officeDocument/2006/relationships/image" Target="../media/bottom327.jpg"/>
</Relationships>

</file>

<file path=ppt/slides/_rels/slide17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28.jpg"/>
  <Relationship Id="rId3" Type="http://schemas.openxmlformats.org/officeDocument/2006/relationships/image" Target="../media/bottom329.jpg"/>
</Relationships>

</file>

<file path=ppt/slides/_rels/slide17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30.jpg"/>
  <Relationship Id="rId3" Type="http://schemas.openxmlformats.org/officeDocument/2006/relationships/image" Target="../media/bottom331.jpg"/>
</Relationships>

</file>

<file path=ppt/slides/_rels/slide17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32.jpg"/>
  <Relationship Id="rId3" Type="http://schemas.openxmlformats.org/officeDocument/2006/relationships/image" Target="../media/bottom333.jpg"/>
</Relationships>

</file>

<file path=ppt/slides/_rels/slide17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comunhao334.jpg"/>
</Relationships>

</file>

<file path=ppt/slides/_rels/slide17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35.jpg"/>
  <Relationship Id="rId3" Type="http://schemas.openxmlformats.org/officeDocument/2006/relationships/image" Target="../media/bottom336.jpg"/>
</Relationships>

</file>

<file path=ppt/slides/_rels/slide17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37.jpg"/>
  <Relationship Id="rId3" Type="http://schemas.openxmlformats.org/officeDocument/2006/relationships/image" Target="../media/bottom338.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especial33.jpg"/>
</Relationships>

</file>

<file path=ppt/slides/_rels/slide18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39.jpg"/>
  <Relationship Id="rId3" Type="http://schemas.openxmlformats.org/officeDocument/2006/relationships/image" Target="../media/bottom340.jpg"/>
</Relationships>

</file>

<file path=ppt/slides/_rels/slide18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41.jpg"/>
  <Relationship Id="rId3" Type="http://schemas.openxmlformats.org/officeDocument/2006/relationships/image" Target="../media/bottom342.jpg"/>
</Relationships>

</file>

<file path=ppt/slides/_rels/slide18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43.jpg"/>
  <Relationship Id="rId3" Type="http://schemas.openxmlformats.org/officeDocument/2006/relationships/image" Target="../media/bottom344.jpg"/>
</Relationships>

</file>

<file path=ppt/slides/_rels/slide18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45.jpg"/>
  <Relationship Id="rId3" Type="http://schemas.openxmlformats.org/officeDocument/2006/relationships/image" Target="../media/bottom346.jpg"/>
</Relationships>

</file>

<file path=ppt/slides/_rels/slide18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comunhao347.jpg"/>
</Relationships>

</file>

<file path=ppt/slides/_rels/slide18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48.jpg"/>
  <Relationship Id="rId3" Type="http://schemas.openxmlformats.org/officeDocument/2006/relationships/image" Target="../media/bottom349.jpg"/>
</Relationships>

</file>

<file path=ppt/slides/_rels/slide18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50.jpg"/>
  <Relationship Id="rId3" Type="http://schemas.openxmlformats.org/officeDocument/2006/relationships/image" Target="../media/bottom351.jpg"/>
</Relationships>

</file>

<file path=ppt/slides/_rels/slide18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52.jpg"/>
  <Relationship Id="rId3" Type="http://schemas.openxmlformats.org/officeDocument/2006/relationships/image" Target="../media/bottom353.jpg"/>
</Relationships>

</file>

<file path=ppt/slides/_rels/slide18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54.jpg"/>
  <Relationship Id="rId3" Type="http://schemas.openxmlformats.org/officeDocument/2006/relationships/image" Target="../media/bottom355.jpg"/>
</Relationships>

</file>

<file path=ppt/slides/_rels/slide18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56.jpg"/>
  <Relationship Id="rId3" Type="http://schemas.openxmlformats.org/officeDocument/2006/relationships/image" Target="../media/bottom357.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4.jpg"/>
  <Relationship Id="rId3" Type="http://schemas.openxmlformats.org/officeDocument/2006/relationships/image" Target="../media/bottom35.jpg"/>
</Relationships>

</file>

<file path=ppt/slides/_rels/slide19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58.jpg"/>
  <Relationship Id="rId3" Type="http://schemas.openxmlformats.org/officeDocument/2006/relationships/image" Target="../media/bottom359.jpg"/>
</Relationships>

</file>

<file path=ppt/slides/_rels/slide19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comunhao360.jpg"/>
</Relationships>

</file>

<file path=ppt/slides/_rels/slide19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61.jpg"/>
  <Relationship Id="rId3" Type="http://schemas.openxmlformats.org/officeDocument/2006/relationships/image" Target="../media/bottom362.jpg"/>
</Relationships>

</file>

<file path=ppt/slides/_rels/slide19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63.jpg"/>
  <Relationship Id="rId3" Type="http://schemas.openxmlformats.org/officeDocument/2006/relationships/image" Target="../media/bottom364.jpg"/>
</Relationships>

</file>

<file path=ppt/slides/_rels/slide19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65.jpg"/>
  <Relationship Id="rId3" Type="http://schemas.openxmlformats.org/officeDocument/2006/relationships/image" Target="../media/bottom366.jpg"/>
</Relationships>

</file>

<file path=ppt/slides/_rels/slide19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67.jpg"/>
  <Relationship Id="rId3" Type="http://schemas.openxmlformats.org/officeDocument/2006/relationships/image" Target="../media/bottom368.jpg"/>
</Relationships>

</file>

<file path=ppt/slides/_rels/slide19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canto_final369.jpg"/>
</Relationships>

</file>

<file path=ppt/slides/_rels/slide19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70.jpg"/>
  <Relationship Id="rId3" Type="http://schemas.openxmlformats.org/officeDocument/2006/relationships/image" Target="../media/bottom371.jpg"/>
</Relationships>

</file>

<file path=ppt/slides/_rels/slide19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72.jpg"/>
  <Relationship Id="rId3" Type="http://schemas.openxmlformats.org/officeDocument/2006/relationships/image" Target="../media/bottom373.jpg"/>
</Relationships>

</file>

<file path=ppt/slides/_rels/slide19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74.jpg"/>
  <Relationship Id="rId3" Type="http://schemas.openxmlformats.org/officeDocument/2006/relationships/image" Target="../media/bottom375.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canto_inicial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6.jpg"/>
  <Relationship Id="rId3" Type="http://schemas.openxmlformats.org/officeDocument/2006/relationships/image" Target="../media/bottom37.jpg"/>
</Relationships>

</file>

<file path=ppt/slides/_rels/slide20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76.jpg"/>
  <Relationship Id="rId3" Type="http://schemas.openxmlformats.org/officeDocument/2006/relationships/image" Target="../media/bottom377.jpg"/>
</Relationships>

</file>

<file path=ppt/slides/_rels/slide20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78.jpg"/>
  <Relationship Id="rId3" Type="http://schemas.openxmlformats.org/officeDocument/2006/relationships/image" Target="../media/bottom379.jpg"/>
</Relationships>

</file>

<file path=ppt/slides/_rels/slide20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80.jpg"/>
  <Relationship Id="rId3" Type="http://schemas.openxmlformats.org/officeDocument/2006/relationships/image" Target="../media/bottom381.jpg"/>
</Relationships>

</file>

<file path=ppt/slides/_rels/slide20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82.jpg"/>
  <Relationship Id="rId3" Type="http://schemas.openxmlformats.org/officeDocument/2006/relationships/image" Target="../media/bottom383.jpg"/>
</Relationships>

</file>

<file path=ppt/slides/_rels/slide20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canto_final384.jpg"/>
</Relationships>

</file>

<file path=ppt/slides/_rels/slide20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85.jpg"/>
  <Relationship Id="rId3" Type="http://schemas.openxmlformats.org/officeDocument/2006/relationships/image" Target="../media/bottom386.jpg"/>
</Relationships>

</file>

<file path=ppt/slides/_rels/slide20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87.jpg"/>
  <Relationship Id="rId3" Type="http://schemas.openxmlformats.org/officeDocument/2006/relationships/image" Target="../media/bottom388.jpg"/>
</Relationships>

</file>

<file path=ppt/slides/_rels/slide20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89.jpg"/>
  <Relationship Id="rId3" Type="http://schemas.openxmlformats.org/officeDocument/2006/relationships/image" Target="../media/bottom390.jpg"/>
</Relationships>

</file>

<file path=ppt/slides/_rels/slide20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91.jpg"/>
  <Relationship Id="rId3" Type="http://schemas.openxmlformats.org/officeDocument/2006/relationships/image" Target="../media/bottom392.jpg"/>
</Relationships>

</file>

<file path=ppt/slides/_rels/slide20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93.jpg"/>
  <Relationship Id="rId3" Type="http://schemas.openxmlformats.org/officeDocument/2006/relationships/image" Target="../media/bottom394.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8.jpg"/>
  <Relationship Id="rId3" Type="http://schemas.openxmlformats.org/officeDocument/2006/relationships/image" Target="../media/bottom39.jpg"/>
</Relationships>

</file>

<file path=ppt/slides/_rels/slide2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95.jpg"/>
  <Relationship Id="rId3" Type="http://schemas.openxmlformats.org/officeDocument/2006/relationships/image" Target="../media/bottom396.jpg"/>
</Relationships>

</file>

<file path=ppt/slides/_rels/slide2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97.jpg"/>
  <Relationship Id="rId3" Type="http://schemas.openxmlformats.org/officeDocument/2006/relationships/image" Target="../media/bottom398.jpg"/>
</Relationships>

</file>

<file path=ppt/slides/_rels/slide2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99.jpg"/>
  <Relationship Id="rId3" Type="http://schemas.openxmlformats.org/officeDocument/2006/relationships/image" Target="../media/bottom400.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0.jpg"/>
  <Relationship Id="rId3" Type="http://schemas.openxmlformats.org/officeDocument/2006/relationships/image" Target="../media/bottom41.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2.jpg"/>
  <Relationship Id="rId3" Type="http://schemas.openxmlformats.org/officeDocument/2006/relationships/image" Target="../media/bottom43.jpg"/>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4.jpg"/>
  <Relationship Id="rId3" Type="http://schemas.openxmlformats.org/officeDocument/2006/relationships/image" Target="../media/bottom45.jpg"/>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6.jpg"/>
  <Relationship Id="rId3" Type="http://schemas.openxmlformats.org/officeDocument/2006/relationships/image" Target="../media/bottom47.jpg"/>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8.jpg"/>
  <Relationship Id="rId3" Type="http://schemas.openxmlformats.org/officeDocument/2006/relationships/image" Target="../media/bottom49.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0.jpg"/>
  <Relationship Id="rId3" Type="http://schemas.openxmlformats.org/officeDocument/2006/relationships/image" Target="../media/bottom51.jpg"/>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2.jpg"/>
  <Relationship Id="rId3" Type="http://schemas.openxmlformats.org/officeDocument/2006/relationships/image" Target="../media/bottom53.jpg"/>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4.jpg"/>
  <Relationship Id="rId3" Type="http://schemas.openxmlformats.org/officeDocument/2006/relationships/image" Target="../media/bottom55.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jpg"/>
  <Relationship Id="rId3" Type="http://schemas.openxmlformats.org/officeDocument/2006/relationships/image" Target="../media/bottom4.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6.jpg"/>
  <Relationship Id="rId3" Type="http://schemas.openxmlformats.org/officeDocument/2006/relationships/image" Target="../media/bottom57.jpg"/>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8.jpg"/>
  <Relationship Id="rId3" Type="http://schemas.openxmlformats.org/officeDocument/2006/relationships/image" Target="../media/bottom59.jpg"/>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60.jpg"/>
  <Relationship Id="rId3" Type="http://schemas.openxmlformats.org/officeDocument/2006/relationships/image" Target="../media/bottom61.jpg"/>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62.jpg"/>
  <Relationship Id="rId3" Type="http://schemas.openxmlformats.org/officeDocument/2006/relationships/image" Target="../media/bottom63.jpg"/>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especial64.jpg"/>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65.jpg"/>
  <Relationship Id="rId3" Type="http://schemas.openxmlformats.org/officeDocument/2006/relationships/image" Target="../media/bottom66.jpg"/>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67.jpg"/>
  <Relationship Id="rId3" Type="http://schemas.openxmlformats.org/officeDocument/2006/relationships/image" Target="../media/bottom68.jpg"/>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69.jpg"/>
  <Relationship Id="rId3" Type="http://schemas.openxmlformats.org/officeDocument/2006/relationships/image" Target="../media/bottom70.jpg"/>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1.jpg"/>
  <Relationship Id="rId3" Type="http://schemas.openxmlformats.org/officeDocument/2006/relationships/image" Target="../media/bottom72.jpg"/>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3.jpg"/>
  <Relationship Id="rId3" Type="http://schemas.openxmlformats.org/officeDocument/2006/relationships/image" Target="../media/bottom74.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jpg"/>
  <Relationship Id="rId3" Type="http://schemas.openxmlformats.org/officeDocument/2006/relationships/image" Target="../media/bottom6.jpg"/>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5.jpg"/>
  <Relationship Id="rId3" Type="http://schemas.openxmlformats.org/officeDocument/2006/relationships/image" Target="../media/bottom76.jpg"/>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7.jpg"/>
  <Relationship Id="rId3" Type="http://schemas.openxmlformats.org/officeDocument/2006/relationships/image" Target="../media/bottom78.jpg"/>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9.jpg"/>
  <Relationship Id="rId3" Type="http://schemas.openxmlformats.org/officeDocument/2006/relationships/image" Target="../media/bottom80.jpg"/>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81.jpg"/>
  <Relationship Id="rId3" Type="http://schemas.openxmlformats.org/officeDocument/2006/relationships/image" Target="../media/bottom82.jpg"/>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83.jpg"/>
  <Relationship Id="rId3" Type="http://schemas.openxmlformats.org/officeDocument/2006/relationships/image" Target="../media/bottom84.jpg"/>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85.jpg"/>
  <Relationship Id="rId3" Type="http://schemas.openxmlformats.org/officeDocument/2006/relationships/image" Target="../media/bottom86.jpg"/>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87.jpg"/>
  <Relationship Id="rId3" Type="http://schemas.openxmlformats.org/officeDocument/2006/relationships/image" Target="../media/bottom88.jpg"/>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89.jpg"/>
  <Relationship Id="rId3" Type="http://schemas.openxmlformats.org/officeDocument/2006/relationships/image" Target="../media/bottom90.jpg"/>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91.jpg"/>
  <Relationship Id="rId3" Type="http://schemas.openxmlformats.org/officeDocument/2006/relationships/image" Target="../media/bottom92.jpg"/>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salmo93.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jpg"/>
  <Relationship Id="rId3" Type="http://schemas.openxmlformats.org/officeDocument/2006/relationships/image" Target="../media/bottom8.jpg"/>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94.jpg"/>
  <Relationship Id="rId3" Type="http://schemas.openxmlformats.org/officeDocument/2006/relationships/image" Target="../media/bottom95.jpg"/>
</Relationships>

</file>

<file path=ppt/slides/_rels/slide5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96.jpg"/>
  <Relationship Id="rId3" Type="http://schemas.openxmlformats.org/officeDocument/2006/relationships/image" Target="../media/bottom97.jpg"/>
</Relationships>

</file>

<file path=ppt/slides/_rels/slide5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98.jpg"/>
  <Relationship Id="rId3" Type="http://schemas.openxmlformats.org/officeDocument/2006/relationships/image" Target="../media/bottom99.jpg"/>
</Relationships>

</file>

<file path=ppt/slides/_rels/slide5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00.jpg"/>
  <Relationship Id="rId3" Type="http://schemas.openxmlformats.org/officeDocument/2006/relationships/image" Target="../media/bottom101.jpg"/>
</Relationships>

</file>

<file path=ppt/slides/_rels/slide5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02.jpg"/>
  <Relationship Id="rId3" Type="http://schemas.openxmlformats.org/officeDocument/2006/relationships/image" Target="../media/bottom103.jpg"/>
</Relationships>

</file>

<file path=ppt/slides/_rels/slide5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04.jpg"/>
  <Relationship Id="rId3" Type="http://schemas.openxmlformats.org/officeDocument/2006/relationships/image" Target="../media/bottom105.jpg"/>
</Relationships>

</file>

<file path=ppt/slides/_rels/slide5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06.jpg"/>
  <Relationship Id="rId3" Type="http://schemas.openxmlformats.org/officeDocument/2006/relationships/image" Target="../media/bottom107.jpg"/>
</Relationships>

</file>

<file path=ppt/slides/_rels/slide5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08.jpg"/>
  <Relationship Id="rId3" Type="http://schemas.openxmlformats.org/officeDocument/2006/relationships/image" Target="../media/bottom109.jpg"/>
</Relationships>

</file>

<file path=ppt/slides/_rels/slide5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0.jpg"/>
  <Relationship Id="rId3" Type="http://schemas.openxmlformats.org/officeDocument/2006/relationships/image" Target="../media/bottom111.jpg"/>
</Relationships>

</file>

<file path=ppt/slides/_rels/slide5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2.jpg"/>
  <Relationship Id="rId3" Type="http://schemas.openxmlformats.org/officeDocument/2006/relationships/image" Target="../media/bottom113.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9.jpg"/>
  <Relationship Id="rId3" Type="http://schemas.openxmlformats.org/officeDocument/2006/relationships/image" Target="../media/bottom10.jpg"/>
</Relationships>

</file>

<file path=ppt/slides/_rels/slide6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4.jpg"/>
  <Relationship Id="rId3" Type="http://schemas.openxmlformats.org/officeDocument/2006/relationships/image" Target="../media/bottom115.jpg"/>
</Relationships>

</file>

<file path=ppt/slides/_rels/slide6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salmo116.jpg"/>
</Relationships>

</file>

<file path=ppt/slides/_rels/slide6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7.jpg"/>
  <Relationship Id="rId3" Type="http://schemas.openxmlformats.org/officeDocument/2006/relationships/image" Target="../media/bottom118.jpg"/>
</Relationships>

</file>

<file path=ppt/slides/_rels/slide6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9.jpg"/>
  <Relationship Id="rId3" Type="http://schemas.openxmlformats.org/officeDocument/2006/relationships/image" Target="../media/bottom120.jpg"/>
</Relationships>

</file>

<file path=ppt/slides/_rels/slide6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21.jpg"/>
  <Relationship Id="rId3" Type="http://schemas.openxmlformats.org/officeDocument/2006/relationships/image" Target="../media/bottom122.jpg"/>
</Relationships>

</file>

<file path=ppt/slides/_rels/slide6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23.jpg"/>
  <Relationship Id="rId3" Type="http://schemas.openxmlformats.org/officeDocument/2006/relationships/image" Target="../media/bottom124.jpg"/>
</Relationships>

</file>

<file path=ppt/slides/_rels/slide6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25.jpg"/>
  <Relationship Id="rId3" Type="http://schemas.openxmlformats.org/officeDocument/2006/relationships/image" Target="../media/bottom126.jpg"/>
</Relationships>

</file>

<file path=ppt/slides/_rels/slide6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27.jpg"/>
  <Relationship Id="rId3" Type="http://schemas.openxmlformats.org/officeDocument/2006/relationships/image" Target="../media/bottom128.jpg"/>
</Relationships>

</file>

<file path=ppt/slides/_rels/slide6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salmo129.jpg"/>
</Relationships>

</file>

<file path=ppt/slides/_rels/slide6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30.jpg"/>
  <Relationship Id="rId3" Type="http://schemas.openxmlformats.org/officeDocument/2006/relationships/image" Target="../media/bottom131.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jpg"/>
  <Relationship Id="rId3" Type="http://schemas.openxmlformats.org/officeDocument/2006/relationships/image" Target="../media/bottom12.jpg"/>
</Relationships>

</file>

<file path=ppt/slides/_rels/slide7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32.jpg"/>
  <Relationship Id="rId3" Type="http://schemas.openxmlformats.org/officeDocument/2006/relationships/image" Target="../media/bottom133.jpg"/>
</Relationships>

</file>

<file path=ppt/slides/_rels/slide7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34.jpg"/>
  <Relationship Id="rId3" Type="http://schemas.openxmlformats.org/officeDocument/2006/relationships/image" Target="../media/bottom135.jpg"/>
</Relationships>

</file>

<file path=ppt/slides/_rels/slide7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36.jpg"/>
  <Relationship Id="rId3" Type="http://schemas.openxmlformats.org/officeDocument/2006/relationships/image" Target="../media/bottom137.jpg"/>
</Relationships>

</file>

<file path=ppt/slides/_rels/slide7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38.jpg"/>
  <Relationship Id="rId3" Type="http://schemas.openxmlformats.org/officeDocument/2006/relationships/image" Target="../media/bottom139.jpg"/>
</Relationships>

</file>

<file path=ppt/slides/_rels/slide7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40.jpg"/>
  <Relationship Id="rId3" Type="http://schemas.openxmlformats.org/officeDocument/2006/relationships/image" Target="../media/bottom141.jpg"/>
</Relationships>

</file>

<file path=ppt/slides/_rels/slide7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salmo142.jpg"/>
</Relationships>

</file>

<file path=ppt/slides/_rels/slide7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43.jpg"/>
  <Relationship Id="rId3" Type="http://schemas.openxmlformats.org/officeDocument/2006/relationships/image" Target="../media/bottom144.jpg"/>
</Relationships>

</file>

<file path=ppt/slides/_rels/slide7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45.jpg"/>
  <Relationship Id="rId3" Type="http://schemas.openxmlformats.org/officeDocument/2006/relationships/image" Target="../media/bottom146.jpg"/>
</Relationships>

</file>

<file path=ppt/slides/_rels/slide7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47.jpg"/>
  <Relationship Id="rId3" Type="http://schemas.openxmlformats.org/officeDocument/2006/relationships/image" Target="../media/bottom148.jpg"/>
</Relationships>

</file>

<file path=ppt/slides/_rels/slide7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49.jpg"/>
  <Relationship Id="rId3" Type="http://schemas.openxmlformats.org/officeDocument/2006/relationships/image" Target="../media/bottom150.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3.jpg"/>
  <Relationship Id="rId3" Type="http://schemas.openxmlformats.org/officeDocument/2006/relationships/image" Target="../media/bottom14.jpg"/>
</Relationships>

</file>

<file path=ppt/slides/_rels/slide8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51.jpg"/>
  <Relationship Id="rId3" Type="http://schemas.openxmlformats.org/officeDocument/2006/relationships/image" Target="../media/bottom152.jpg"/>
</Relationships>

</file>

<file path=ppt/slides/_rels/slide8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salmo153.jpg"/>
</Relationships>

</file>

<file path=ppt/slides/_rels/slide8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54.jpg"/>
  <Relationship Id="rId3" Type="http://schemas.openxmlformats.org/officeDocument/2006/relationships/image" Target="../media/bottom155.jpg"/>
</Relationships>

</file>

<file path=ppt/slides/_rels/slide8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56.jpg"/>
  <Relationship Id="rId3" Type="http://schemas.openxmlformats.org/officeDocument/2006/relationships/image" Target="../media/bottom157.jpg"/>
</Relationships>

</file>

<file path=ppt/slides/_rels/slide8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58.jpg"/>
  <Relationship Id="rId3" Type="http://schemas.openxmlformats.org/officeDocument/2006/relationships/image" Target="../media/bottom159.jpg"/>
</Relationships>

</file>

<file path=ppt/slides/_rels/slide8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60.jpg"/>
  <Relationship Id="rId3" Type="http://schemas.openxmlformats.org/officeDocument/2006/relationships/image" Target="../media/bottom161.jpg"/>
</Relationships>

</file>

<file path=ppt/slides/_rels/slide8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62.jpg"/>
  <Relationship Id="rId3" Type="http://schemas.openxmlformats.org/officeDocument/2006/relationships/image" Target="../media/bottom163.jpg"/>
</Relationships>

</file>

<file path=ppt/slides/_rels/slide8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64.jpg"/>
  <Relationship Id="rId3" Type="http://schemas.openxmlformats.org/officeDocument/2006/relationships/image" Target="../media/bottom165.jpg"/>
</Relationships>

</file>

<file path=ppt/slides/_rels/slide8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salmo166.jpg"/>
</Relationships>

</file>

<file path=ppt/slides/_rels/slide8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67.jpg"/>
  <Relationship Id="rId3" Type="http://schemas.openxmlformats.org/officeDocument/2006/relationships/image" Target="../media/bottom168.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5.jpg"/>
  <Relationship Id="rId3" Type="http://schemas.openxmlformats.org/officeDocument/2006/relationships/image" Target="../media/bottom16.jpg"/>
</Relationships>

</file>

<file path=ppt/slides/_rels/slide9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69.jpg"/>
  <Relationship Id="rId3" Type="http://schemas.openxmlformats.org/officeDocument/2006/relationships/image" Target="../media/bottom170.jpg"/>
</Relationships>

</file>

<file path=ppt/slides/_rels/slide9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71.jpg"/>
  <Relationship Id="rId3" Type="http://schemas.openxmlformats.org/officeDocument/2006/relationships/image" Target="../media/bottom172.jpg"/>
</Relationships>

</file>

<file path=ppt/slides/_rels/slide9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73.jpg"/>
  <Relationship Id="rId3" Type="http://schemas.openxmlformats.org/officeDocument/2006/relationships/image" Target="../media/bottom174.jpg"/>
</Relationships>

</file>

<file path=ppt/slides/_rels/slide9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75.jpg"/>
  <Relationship Id="rId3" Type="http://schemas.openxmlformats.org/officeDocument/2006/relationships/image" Target="../media/bottom176.jpg"/>
</Relationships>

</file>

<file path=ppt/slides/_rels/slide9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salmo177.jpg"/>
</Relationships>

</file>

<file path=ppt/slides/_rels/slide9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78.jpg"/>
  <Relationship Id="rId3" Type="http://schemas.openxmlformats.org/officeDocument/2006/relationships/image" Target="../media/bottom179.jpg"/>
</Relationships>

</file>

<file path=ppt/slides/_rels/slide9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80.jpg"/>
  <Relationship Id="rId3" Type="http://schemas.openxmlformats.org/officeDocument/2006/relationships/image" Target="../media/bottom181.jpg"/>
</Relationships>

</file>

<file path=ppt/slides/_rels/slide9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82.jpg"/>
  <Relationship Id="rId3" Type="http://schemas.openxmlformats.org/officeDocument/2006/relationships/image" Target="../media/bottom183.jpg"/>
</Relationships>

</file>

<file path=ppt/slides/_rels/slide9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84.jpg"/>
  <Relationship Id="rId3" Type="http://schemas.openxmlformats.org/officeDocument/2006/relationships/image" Target="../media/bottom185.jpg"/>
</Relationships>

</file>

<file path=ppt/slides/_rels/slide9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86.jpg"/>
  <Relationship Id="rId3" Type="http://schemas.openxmlformats.org/officeDocument/2006/relationships/image" Target="../media/bottom187.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847725" y="-190500"/>
          <a:ext cx="9991725" cy="5905500"/>
          <a:chOff x="-847725" y="-190500"/>
          <a:chExt cx="9991725" cy="5905500"/>
        </a:xfrm>
      </p:grpSpPr>
      <p:pic>
        <p:nvPicPr>
          <p:cNvPr id="1" name="backgroundImage" descr="Description of the drawing"/>
          <p:cNvPicPr>
            <a:picLocks noChangeAspect="1"/>
          </p:cNvPicPr>
          <p:nvPr/>
        </p:nvPicPr>
        <p:blipFill>
          <a:blip r:embed="rId2"/>
          <a:stretch>
            <a:fillRect/>
          </a:stretch>
        </p:blipFill>
        <p:spPr>
          <a:xfrm>
            <a:off x="-847725" y="-190500"/>
            <a:ext cx="10839450" cy="6096000"/>
          </a:xfrm>
          <a:prstGeom prst="rect">
            <a:avLst/>
          </a:prstGeom>
          <a:noFill/>
        </p:spPr>
      </p:pic>
      <p:sp>
        <p:nvSpPr>
          <p:cNvPr id="2" name=""/>
          <p:cNvSpPr txBox="1"/>
          <p:nvPr/>
        </p:nvSpPr>
        <p:spPr>
          <a:xfrm>
            <a:off x="0" y="0"/>
            <a:ext cx="9144000" cy="5715000"/>
          </a:xfrm>
          <a:prstGeom prst="rect">
            <a:avLst/>
          </a:prstGeom>
          <a:noFill/>
          <a:effectLst>
            <a:outerShdw blurRad="57150" dist="95250" dir="2700000" algn="br" rotWithShape="0">
              <a:srgbClr val="000000">
                <a:alpha val="50000"/>
              </a:srgbClr>
            </a:outerShdw>
          </a:effectLst>
        </p:spPr>
        <p:txBody>
          <a:bodyPr anchor="ctr" rtlCol="0" bIns="45720" lIns="91440" rIns="91440" tIns="45720">
            <a:spAutoFit/>
          </a:bodyPr>
          <a:lstStyle/>
          <a:p>
            <a:pPr algn="ctr" fontAlgn="ctr" marL="0" marR="0" indent="0" lvl="0">
              <a:lnSpc>
                <a:spcPct val="100000"/>
              </a:lnSpc>
            </a:pPr>
            <a:r>
              <a:rPr lang="en-US" b="1" sz="6000" spc="0" u="none">
                <a:solidFill>
                  <a:srgbClr val="FFFFFF">
                    <a:alpha val="100000"/>
                  </a:srgbClr>
                </a:solidFill>
                <a:latin typeface="Calibri"/>
              </a:rPr>
              <a:t><![CDATA[Vigilia de Páscoa
30/03/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sta é a noite, em
Cristo venceu a morte,
e dos infernos retorna
vitorioso (2x).
]]></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they will lead me to
your holy mountain,
to your dwelling place. (Refrain)
]]></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Then I shall go unto
the altar of my God.
Praising you, O my joy and gladness,
I shall praise your name. (Refrain)
]]></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Glória]]></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Gloria, Gloria, in excelcis Deo
Glory to God in the highest,
and on earth peace
to people of good will.
]]></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We praise you, we bless you,
we adore you, we glorify you,
we give you thanks
for your great glory,
]]></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Lord God, Heavenly King,
O God, almighty Father.
Senhor Jesus Cristo,
Filho Unigenito,
Senhor Deus, Cordeiro
de Deus, Filho de Deus Pai:
Vós que tirais o pecado
do mundo, tende piedade de nós;]]></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ós que tirais o pecado
do mundo, acolhei a nossa súplica;
Vós que estais à
direita do Pai, tende
piedade de nós.
For you alone are the Holy One;
you alone are the Lord.
]]></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You alone are the Most
High, Jesus Christ,
]]></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with the Holy Spirit,
]]></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in the glory of God, the Father.
Amen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Ó admirável condescendência
do teu amor
Ó incomparável ternura e caridade
Que para resgatar o
escravo, sacrificaste o Filho
Sem o pecado de Adão,
o Cristo não nos teria resgatado
]]></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Aclamação ao Evangelho]]></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lelu, Alelu, Ale e lu u ia
Alelu, Alelu, Ale e lu u ia
]]></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Bendizei o Senhor
]]></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Bendizei o Senhor
Servos todos do Senhor
]]></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Bendizei o Senhor
]]></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Bendizei o Senhor
Vós que estais na casa do Senhor
]]></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Levantai vossas mãos,
]]></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Levantai vossas mãos,
E bendizei o Senhor,
]]></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ós que estais na casa do Senhor
Durante as noites
]]></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leluia, aleluia, a a le e lu u ia,
Aleluia, aleluia, a a le e lu u ia.
Alelu, Alelu, Ale e lu u ia
Alelu, Alelu, Ale e lu u ia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Ó feliz culpa que
mereceu tão grande
Redentor, ó feliz culpa!
]]></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Especial]]></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Kyrie eleison! Kyrie eleison!
Christe eleison! Christe eleison!
Kyrie eleison! Kyrie eleison!
]]></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1- Santa Maria mãe
de Deus, rogai por nós!
São Miguel, rogai por nós!
Santos Anjos de Deus,
rogai por nós!
São João Batista,
intercedei por nós!
]]></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2- São José, rogai por nós!
São Pedro e São Paulo,
rogai por nós!
Santo André, rogai por nós!
São João, intercedei por nós!
]]></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3- Santa Maria Madalena,
rogai por nós!
Santo Estevão, rogai por nós!
Santo Inácio de Antioquia,
rogai por nós!
São Lourenço, intercedei por nós!
]]></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4- Santas Perpétua
e Felicidade, rogai por nós!
Santa Inês, rogai por nós!
São Gregório, rogai por nós!
Santo Agostinho, intercedei
por nós!
]]></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5- Santo Atanásio, rogai por nós!
São Basílio, rogai por nós!
São Martinho, rogai por nós!
São Bento, intercedei por nós!
]]></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6- São Francisco e
São Domingos, rogai por nós!
São Francisco Xavier,
rogai por nós!
São João Maria Vianney,
rogai por nós!
Santa Catarina de Sena,
intercedei por nós!]]></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7- Santa Teresa de
Jesus, rogai por nós.
Santa Margarida Alacoque,
rogai por nós.
Santa Teresinha, rogai por nós.
Santa Paulina, intercedei por nós.
]]></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8- Santo Antônio de
Sant’Anna Galvão, rogai por nós.
São João XXIII, rogai por nós.
São João Paulo II, rogai por nós.
Beata Dulce dos Pobres,
intercedei por nó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Ó noite maravilhosa
que despojaste o Faraó
e enriqueceste Israel.
Ó noite que destróis
o pecado e apagas as nossas culpas.
Ó noite realmente
gloriosa que reconcilias
o homem com seu Deus.]]></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9- Santa Teresa de
Calcutá, rogai por nós.
São José de Anchieta,
rogai por nós.
Santos mártires de
nossos tempos, rogai por nós.
Todos os Santos e Santas
de Deus, intercedei por nós.]]></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10- Sede-nos propício,
ouvi-nos Senhor!
Para que nos livreis
de todo o mal, ouvi-nos Senhor!
Para que nos livreis
de todo o pecado, ouvi-nos Senhor!
Para que nos livreis
da morte eterna, ouvi-nos Senhor!]]></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11- Pela vossa encarnação,
ouvi-nos Senhor!
Pela vossa ressurreição,
ouvi-nos Senhor!
Pela efusão do Espírito
Santo, ouvi-nos Senhor!
Apesar de nossos pecados,
ouvi-nos Senhor!]]></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 houver Batismo)
]]></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Para que vos digneis
dar nova vida aos que
chamastes ao batismo,
ouvi-nos Senhor!
]]></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risto, ouvi-nos! Cristo, ouvi-nos!
Cristo, atendei-nos!
Cristo, atendei-nos!
]]></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Especial]]></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Water of Life, cleanse
and refresh us; raise
us to life in Christ Je - sus.
]]></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1. All you who thirst,
come to the wa - ters,
And you will never be thirsty again
(Refrain)
]]></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2. As rain from heav'n
so is God's word,
it waters the earth
and brings forth life
(Refrain)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sta é a noite, em
Cristo venceu a morte,
e dos infernos retorna
vitorioso (2x).
]]></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3. Dying with Christ,
so we shall rise with him,
death shall no longer
have pow'r over us
(Refrain)
]]></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4. Turn to the Lord,
cast off your wickedness,
You will find peace
in his infinite love.
(Refrain)
]]></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Ofertório]]></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m procissão vão o pão e o vinho
Acompanhados de nossa devoção
Pois simbolizam aquilo
que ofertamos:
Nossa vida e o nosso coração
]]></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o celebrar nossa páscoa
e ao vos trazer nossa oferta
Fazei de nós, ó Deus
de amor, imitadores do Redentor
]]></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 nossa Igreja que é mãe deseja
que a consciência
do gesto de ofertar
Se atualize durante toda a vida
como o Cristo se imola sobre o altar
]]></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o celebrar nossa páscoa
e ao vos trazer nossa oferta
Fazei de nós, ó Deus
de amor, imitadores do Redentor
]]></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ucaristia é sacrifício
aquele mesmo que Cristo ofereceu
O mundo e homem serão reconduzidos
para a nova aliança com seu Deus
]]></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o celebrar nossa páscoa
e ao vos trazer nossa oferta
Fazei de nós, ó Deus
de amor, imitadores do Redentor
]]></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Pão e o vinho serão em breve
O corpo e o sangue
do Cristo Salvador
Tal alimento nos une num só corpo
Para a glória de Deus em seu louvor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Nesta noite aceita
Pai Santo este sacrifício de louvor
que a Igreja te oferece
por meio dos ministros
Na liturgia solene
deste Círio que é
sinal da nova luz.
Nós te rogamos, Senhor,]]></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o celebrar nossa páscoa
e ao vos trazer nossa oferta
Fazei de nós, ó Deus
de amor, imitadores do Redentor
]]></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Ofertório]]></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llelluia, Alleluia, Alleluia
]]></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Sons and daughters of the King
whom heavenly hosts in glory sing
today the grave has
lost its sting Alleluia
]]></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That Easter morn at break of day
the faithful women went their way
to seek the tomb where
Jesus lay Alleluia
]]></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n angel clad in white they see
who sat and spoke unto the three
‘Your Lord has gone
to Galilee’ Alleluia
]]></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When Thomas first the tidings heard
that some had seen the risen Lord
he doubted the disciples’
word Lord, have mercy
]]></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t night the apostles met in fear
among them came their Master dear
and said ‘My peace
be with you here’ Alleluia
]]></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My pierced side, O Thomas see
and look upon my hands, my feet
not faithless but believing
be’ Alleluia
]]></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No longer Thomas then denied
he saw the feet, the
hands, the side ‘
You are my Lord and
God’ he cried Alleluia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que este Círio oferecido
em honra do teu nome
brilhe radiante
Chegue a ti como perfume
suave e se confunda
com as estrelas do
céu.
O encontre aceso a]]></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How blest are they who have not seen
and yet whose faith as constant been
for they eternal life
shall win Alleluia
]]></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Santo]]></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anto, Santo, Santo e o Senhor
Deus do Universo (2x)
]]></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ceu e a terra proclaman
a vossa gloria
]]></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Hosana, Hosana, Hosana
Hosana no alto dos Ceus
Hosana, Hosana, Hosana,
Hosana, Cantemos ao Senhor.
]]></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Blessed His he who
comes in name of the Lord
]]></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Hosanna, Hosanna, Hosanna
Hosanna in the highest
Hosanna, Hosanna, Hosanna
Hosanna we sing to the Lord
]]></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Hosanna, Hosanna, Hosanna
Hosanna in the highest
Hosanna, Hosanna, Hosanna
Hosanna we sing to the Lord
]]></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Santo]]></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antificai e reuni o vosso povo.
Fazei de nós um só
corpo e um só espírito.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strela da manhã,
esta estrela que não conhece
ocaso.
Que é Cristo teu Filho,
Ressuscitado, Ressuscitado da morte.
Que é Cristo teu Filho,
Ressuscitado, Ressuscitado da morte.
Amém, Amém, Amém.]]></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doramus, Adoramus,
Adoramus Te (Adoramus)
Adoramus, Adoramus,
Adoramus Te, Domine.
]]></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is o mistério da fé!
Anunciamos, Senhor, a Vossa morte
E proclamamos a Vossa ressurreição
Vinde, Senhor Jesu-------us!
]]></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Por Cristo, com Cristo, em Cristo
Na unidade do Espírito Santo.
Toda honra, toda glória
agora e para sempre...
]]></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mém! A--a--a...amém!
A--a--a...amém! Amém!
A...mém! A--a--a...amém!
A--a--a...amém! Amém!
]]></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gnus Dei (agnus Dei)
qui tollis peccata mun...di
miserere no...bis
]]></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gnus Dei (agnus Dei)
qui tollis peccata mun...di
miserere no...bis
]]></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gnus Dei (agnus Dei)
qui tollis peccata mun...di
dona nobis pa...cem.
Dona nobis pa...cem!
Dona no...bis pa...cem!
]]></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Comunhão]]></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ntes da morte e ressurreição
de Jesus, Ele, na Ceia,
quis se entregar: deu-se
em comida e bebida pra nos salvar.
]]></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Refrão:
E quando amanhecer,
o dia eterno, a plena
visão, ressurgiremos por crer,
nesta vida escondida no pão.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Especial]]></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Para lembrarmos a morte,
a cruz do Senhor, nós
repetimos, como Ele fez:
gestos, palavras, até
que volte outra vez.
]]></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ste banquete alimenta
o amor dos irmãos,
e nos prepara a glória
do céu: Ele é
a força na caminhada pra Deus.
]]></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is o Pão vivo mandado
a nós por Deus Pai!
Quem o recebe, não morrerá: no
último dia vai ressurgir, viverá.
]]></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risto está vivo,
ressuscitou para nós!
Esta verdade vai anunciar,
a toda terra,
com alegria a cantar.
]]></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Comunhão]]></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ll you heavens bless
the Lord Surrexit Christus,
Alleluia!
stars of the heavens
bless the Lord Cantate
Domino, Alleluia!
Sun and moon bless
the Lord Surrexit Christus,]]></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lleluia!
and you night and day
bless the Lord Cantate
Domino, Alleluia! Frost
and cold bless the
Lord Surrexit Christus, Alleluia!
ice and snow bless
the Lord Cantate Domino, Alleluia!]]></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Fire and heat bless
the Lord Surrexit Christus,
Alleluia!
and you light and darkness
bless the Lord Cantate
Domino, Alleluia!
Spirits and souls of
the just bless the]]></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Lord Surrexit Christus, Alleluia!
Saints and the humble
hearted bless the Lord
Cantate Domino, Alleluia!
Give thanks to the
Lord for God is good
Surrexit Christus, Alleluia!
For God's love has]]></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no end Cantate Domino, Alleluia!
The Lord is my strength
the Lord is my song
Surrexit Christus, Alleluia!
He has been my Saviour
Cantate Domino, Alleluia!
I shall not die, I
shall live Surrexi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xult, choirs of angels,
Exult, heavenly assembly!
May a hymn of glory
greet the triumph of our risen Lord!
Rejoice, all the earth,
flooded with the new light!
The splendour of the
King has conquered darkness,]]></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hristus, Alelluia!
I shall live and recount
his deeds! Cantate Domino, Alleluia!
]]></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Comunhão]]></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ou cantar, Entoar um canto novo
Vou sair chamar o povo,
pra louvar, Aleluia!
Assim toda criatura,
Nossa terra Sol e Lua
Vão louvar e cantar
]]></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 alguém te louva em silêncio
Tu acolher, ó Senhor, sua oração
Se alguém entoa um canto novo
Tu acolhe, ó Senhor
sua canção. Aleluia!
]]></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É feliz quem em ti, fez a morada
Vida nova outra casa
pra ficar. Aleluia!
Tu preparas mesa farta
e alimentas pra jornada
Dando amor, lus e paz
]]></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nascer, de uma aurora radiante
Vai dourando a cada
instante os trigais, aleluia!
Os pequenos e sofridos,
nos teus braços acolhidos
Vão louvar e cantar
]]></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Canto Final]]></a:t>
            </a: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Novo dia surgiu e o
povo que andava nas trevas viu
uma intensa luz, teu
clarão. Tua glória a resplandecer.
Novo povo a trilhar
um caminho aberto por Tuas mãos
obra nova enfim já
podemos ver, Nova Criação.]]></a:t>
            </a: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omos nós este povo
alcançado por Tua luz,
fruto da Tua obra na Cruz.
]]></a:t>
            </a: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Refrão:
O Senhor nosso Deus
que merece o louvor,
todo nosso amor.
É o Rei que venceu,
ao Cordeiro, a Vitória,
ao Poder, Honra e Glória.
Ressuscit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Canto Inicial]]></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the darkness of the world!
The splendour of the
King has conquered darkness,
the darkness of the world!
Rejoice, O Mother Church,
made resplendent
with the glory of your risen Lord.
Let this holy building resound,]]></a:t>
            </a: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Ressuscitou!
]]></a:t>
            </a: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Um só povo, um só
corpo, um só canto pra Teu louvor.
Tua Igreja, tua esposa
celebra o Teu amor.
Soberano, Majestoso,
Glorioso, Ven-ce-dor.
Todos juntos, povo em festa,
num banquete que não findará!]]></a:t>
            </a: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findará!
]]></a:t>
            </a: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Senhor nosso Deus
que merece o louvor,
todo nosso amor.
É o Rei que venceu,
ao Cordeiro, a Vitória,
ao Poder, Honra e Glória.
Ressuscitou!
Ressuscitou!]]></a:t>
            </a: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Canto Final]]></a:t>
            </a: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lleluia, Sing to Jesus
Alleluia, sing to Jesus
His the sceptre, His the throne
Alleluia, his the triumph
His the victory alone
Hark! The songs of peaceful Sion
thunder like a mighty flood
Jesus, out of every nation]]></a:t>
            </a: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hath redeemed us by his blood
]]></a:t>
            </a: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lleluia not as orphans
are we left in sorrow now
alleluia, he is near
us faith believes, nor questions how
though the cloud from
sight received him
when the forty days were o’er
]]></a:t>
            </a: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hall our hearts forget
his promise ‘
I am with you evermore’
]]></a:t>
            </a: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lleluia, Bread of
Angels, thou on earth
our food our stay
alleluia, here the
sinful flee to thee from day to day
intercessor, friend of sinners
earth’s Redeemer, plead for me
where the songs of all the sinles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choing the song of
a people in feast.
The Lord be with you.
And with your spirit.
Lift up your hearts.
We lift them up to the Lord.
Let us give thanks
to the Lord our God.]]></a:t>
            </a: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weep across the crystal sea
]]></a:t>
            </a: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lleluia, King eternal
thee the Lord of lords we own
alleluia, born of Mary
earth thy footstool,
heaven thy throne
]]></a:t>
            </a: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thou within the veil hast entered
robed in flesh, our
great High Priest
thou on earth both priest and victim
in the Eucharistic Feas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It is right and just.
It is truly right and just
to express, by singing,
the great joy of the spirit
and to praise the all
powerful Father
and his Son, our Lord, Jesus Christ.
He paid for us to th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ternal Father Adam’s debt,
and with his blood,
shed out of love,
he wiped away the condemnation
of the ancient fault.
This is the Passover
in which is slain the one true Lamb.
This is the nigh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in which you freed
our fathers from the
slavery of Egypt.
This is the night
that with a pillar
of fire banished the
darkness of evil.
This is the night i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which you have conquered
the darkness of sin.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This is the night
in which Christ has destroyed death
and from the dead arises victorious.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How wonderful is the mercy
of your grace,
how boundless the tenderness
of your love;
to ransom a slave you
sacrificed your Son!
Without the sin of Adam,
Christ would not have redeemed u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happy fault,
which deserved so great a Saviour,
O happy fault!
O Night, truly blessed,
which knew the hour
in which Christ arose!
O Night, truly blessed,
which despoiled th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gyptians to make Israel wealthy!
O Night, which conquers
evil and washes guilt away!
O Night, truly glorious,
which reconciles man | to his God!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xultem os coros dos
anjos. Exulte a assembléia
celestial
E um hino de glória
aclame o triunfo do
Senhor Ressuscitado.
Alegre-se a terra inundada
da nova luz.]]></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This is the night
in which Christ has destroyed death
and from the dead arises victorious.
In this night, receive,
heavenly Father,
the sacrifice of praise
that the Church is
offering you by th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hand of her ministers
in the solemn liturgy of the candle,
sign of the new light.
We pray you, O Lord:
let this candle,
offered in honour of your name,
shine with light;
let it ascend to you]]></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like fragrant perfume,
let it mingle with
the stars of heaven;
may the morning star
find this flame still burning,
the morning star which never sets:
Christ, your Son, risen
from the dead,]]></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who shines resplendent
with his peaceful light!
Amen, Amen, Amen!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Especial]]></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God, who by invisible power
accomplish a wondrous
effect through sacramental signs
and who in many ways
have prepared water, your creation,
to show forth the grace of Baptism;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God, whose Spirit,
in the first moments
of the world's creation
hovered over the waters,
so that the very substance of water
would even then take
to itself the power to sanctify;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God, who by the outpouring
of the flood
foreshadowed regeneration,
so that from the mystery
of one and the same element of water
would come an end to
vice and a beginning of virtue;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God, who caused the
children of Abraham
to pass dry-shod through
the Red Sea,
so that the chosen
people, set free from
slavery to Pharoh,
would prefigure th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people of the baptized;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esplendor do Rei
destruiu as trevas,
destruiu as trevas,
as trevas do mundo. (2x)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God,
whose Son, baptized
by John in the waters of the Jordan
was anointed with the Holy Spirit,
and as he hung | upon the Cross,
gave forth from his
side | blood and water,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s he hung | upon the Cross,
gave forth from his
side | blood and water,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nd after his Resurrection,
commanded his disciples:
"Go forth, teach all
nations, teach all nations,
baptising them
in the name of the
Father and of the Son
and of the Holy Spiri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ssembly repeats)
look now, we pray,
upon the face of your Church
and graciously unseal
for her the fountain of Baptism.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May this water receive
by the Holy Spirit
the grace of your Only Begotten Son,
so that human nature,
created in your image,
and washed clean through
the Sacrament of Baptism
from all the squalor]]></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f the life of old,
may be found worthy
to rise to the life
of newborn children
through water and the Holy Spirit.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May the power of the Holy Spirit,
O Lord, we pray
come down through your Son
into the fullness of this font,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o that all who have
been buried with Christ
by Baptism into death
may rise again, may
rise again, may rise again
to life with him. (Assembly repeats)
Who lives and reigns
for ever and ever.]]></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men, amen, amen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Salm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 se alegre nossa mãe,
a Igreja, resplandecente
da glória do seu Senhor
E que neste lugar ressoe
unânime a aclamação
de um povo em festa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nviai o Vosso Espírito
Senhor, e da terra toda face renovai
Enviai o Vosso Espírito
Senhor, e da terra toda face renovai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Bendize ó minh'alma ao Senhor
Ó meu Deus e meu Senhor
como sois grande
De majestade e esplendor
Vos revestis
E de luz os envolveis como num manto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nviai o Vosso Espírito
Senhor, e da terra toda face renovai
Enviai o Vosso Espírito
Senhor, e da terra toda face renovai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 terra Vós firmastes em suas bases
Ficará firme pelos séculos sem fim
Os mares a cobriam como um manto
E as águas envolviam as montanhas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nviai o Vosso Espírito
Senhor, e da terra toda face renovai
Enviai o Vosso Espírito
Senhor, e da terra toda face renovai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Fazeis brotar em meio
aos vales as nascentes
Que passam serpeando
entre as montanhas
As suas margem vem
morar os passarinhos
Entre os ramos eles
erguem o seu canto]]></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nviai o Vosso Espírito
Senhor, e da terra toda face renovai
Enviai o Vosso Espírito
Senhor, e da terra toda face renovai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De Vossa casa as montanhas irrigais
Com Vossos frutos saciais
a terra inteira
Fazeis crescer os verde
pastos para o gado
E as plantas que são
úteis para o homem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nviai o Vosso Espírito
Senhor, e da terra toda face renovai
Enviai o Vosso Espírito
Senhor, e da terra toda face renovai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Quão numerosas ó
Senhor são vossas obras
E que sabedoria em todas elas
Encheu-se a terra com
as Vossas criaturas
Bendize a minha'alma ao Senhor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Senhor esteja convosco.
TODOS: Ele está no meio de nós.
Corações ao alto.
TODOS: O nosso coração
está em Deus.
Demos graças ao Senhor nosso Deus.
TODOS: É nosso dever
e salvação (2x).]]></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nviai o Vosso Espírito
Senhor, e da terra toda face renovai
Enviai o Vosso Espírito
Senhor, e da terra toda face renovai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Salmo]]></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Lord, you are the
center of my life
I will always praise you
I will always serve you
I will always keep you in my sight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Keep me safe oh God,
I take refuge in you
I say to the Lord you are my God
My happiness lies in you alone
My happiness lies in you alone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I will bless the Lord
who gives me counsel,
Who even at the night
directs my heart,
I keep the Lord ever in my sight:
Since he is at my right
hand, I shall stand firm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nd so my hearts rejoices,
my soul is glad;
Even in safety shall my body rest.
For you will not leave
my soul among the dead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Not let your beloved know decay.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You will show me path of life
The fullness of joy
in your presence,
At your right hand,
at your right hand
Happiness for ever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Salmo]]></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Minha força e meu
canto é o Senhor!
Salvação ele se fez para mim!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Realmente é justo
e necessário exaltar
com o canto a alegria do espírito
E elevar um hino ao
Pai todo-poderoso e
a seu único Filho Jesus Cristo.
Ele pagou por todos
ao eterno Pai a dívida de Adão]]></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antemos a Deus que nos libertou
das mãos do inimigo
dos pés do opressor!
Cantemos a Deus que nos libertou.
Cavalos a carros no mar afogou!
Cantemos a Deus que nos libertou.
Soldados e chefes vencidos deixou!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antemos a Deus que nos libertou.
No longo deserto com
a gente ele andou!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antemos a Deus que
nos libertou. Na fome
e na sede nos alimentou!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antemos a Deus que
nos libertou. A lei da
justiça pra nós ensinou!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antemos a Deus que
nos libertou. A terra
bendita a nós entregou!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Salmo]]></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u vos exalto, ó Senhor,
Porque vós me livrastes.
]]></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1. Eu vos exalto, ó
Senhor, pois me livrastes,
e não deixastes rir
de mim meus inimigos!
Vós tirastes minha alma dos abismos
e me salvastes, quando
estava já morrendo!
]]></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2. Cantai salmos ao
Senhor, povo fiel,
dai-lhe graças e invocai
seu santo nome!
Pois sua ira dura apenas um momento,
mas sua bondade permanece
a vida inteira;
se à tarde vem o pranto]]></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isitar-nos,
de manhã vem saudar-nos a alegria.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 com seu sangue derramado,
derramado por amor,
Cancelou a condenação do pecado.
]]></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3. Escutai-me, Senhor
Deus, tende piedade!
Sede, Senhor, o meu abrigo protetor!
Transformastes o meu
pranto em uma festa,
Senhor meu Deus, eternamente
hei de louvar-vos!
]]></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Salmo]]></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We shall draw water
joyfully, singing joyfully,
singing joyfully;
We shall draw water
joyfully from the well
springs of salvation.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Truly God is our salvation,
We trust, we shall not fear.
For the Lord is our
strength, the Lord is our song;
He became our Saviour.
]]></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Give thanks, O give
thanks to the Lord;
Give praise to his holy name!
Make his mighty deeds
known to all the nations;
]]></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Proclaim his greatness.
]]></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ing a psalm, sing
a psalm to the Lord
For he has done glorious deeds.
Make known his works
to all the earth;
People of Zion, sing
for joy; for great in your midst,
Great in your midst]]></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is the Holy One of Israel.
]]></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Salmo]]></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nhor, tens palavras
de vida eterna.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sta é a Páscoa em
que é imolado o cordeiro.
Esta é a noite em
que foram libertados
nossos pais do Egito.
Esta é a noite que
nos salva da escuridão do mal.
]]></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1. A lei do Senhor Deus é perfeita,
conforto para a alma!
O testemunho do Senhor é fiel,
sabedoria dos humildes.
]]></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2. Os preceitos do
Senhor são precisos,
alegria ao coração.
O mandamento do Senhor é brilhante,
para os olhos é uma luz.
]]></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3. É puro o temor do Senhor,
imutável para sempre.
Os julgamentos do Senhor
são corretos
e justos igualmente.
]]></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4. Mais desejáveis
do que o ouro são eles,
do que o ouro refinado.
Suas palavras são
mais doces que o mel,
que o mel que sai dos favos.
]]></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Salmo]]></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s the deer longs for
running streams,
so I long, so I long,
so I long for you.
]]></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thirst my soul for
you the God who is my life!
When shall I see, when shall I see,
see the face of God? (Refrain)
]]></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choes meet as deep
is calling unto deep,
over my head, all your
mighty waters,
sweeping over me. (Refrain)
]]></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ontinually the foe
delights in taunting me:
“Where is God, where
is your God?”
Where, O where, are you? (Refrain)
]]></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Defend me, God, send
forth your light and your truth,
]]></a:t>
            </a:r>
          </a:p>
        </p:txBody>
      </p:sp>
    </p:spTree>
  </p:cSld>
  <p:clrMapOvr>
    <a:masterClrMapping/>
  </p:clrMapOvr>
</p:sld>
</file>

<file path=ppt/theme/theme1.xml><?xml version="1.0" encoding="utf-8"?>
<a:theme xmlns:a="http://schemas.openxmlformats.org/drawingml/2006/main" name="Theme37">
  <a:themeElements>
    <a:clrScheme name="Theme3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7">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212</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2026-06-11T20:18:23Z</dcterms:created>
  <dcterms:modified xsi:type="dcterms:W3CDTF">2026-06-11T20:18:23Z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