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presProps" Target="presProps.xml"/>
  <Relationship Id="rId61" Type="http://schemas.openxmlformats.org/officeDocument/2006/relationships/viewProps" Target="viewProps.xml"/>
  <Relationship Id="rId6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17º Domingo Comum
27/07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aleluia
Aleluia, aleluia, aleluia,aleluia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nho-me a ouvir,o
que o senhor dirá
Ele vai falar, vai falar de paz
Pela minha voz, e pelas minhas mãos
Jesus cristo vai, vai falar de paz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rigo depois de crescido
logo é colhido e vai tornar-se pão
Nas mãos da mãe mulher
se imola, se entrega
humilde pra fermentação
Lição de amor ensina
o trigo com seu gesto de doação
Também quero ser desprendid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tornar-me pão
nas mãos do meu Senhor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trigo imolado,
depois farinhado e finalmente pão
Sagrado trigo ofertado,
que será tornado corpo do Senhor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uva sem fazer gemido
se entrega ao milagre
da transformação
Sob os pés do lavrador
sofrido vai tornar-se
vinho de nobre sabor.
Lição de amor ensina
a uva com seu gesto de oblaçã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mbém quero ser desprendido
pra tornar-me vinho
nas mãos do Senhor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 nova em Cristo,
vida nova eu quero encontrar
Buscar as coisas do
alto, minha missão
é ao céu chegar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fruto da videira
que foi flor primeiro e se modificou
Sagrado vinho ofertado
que será tornado sangue do Senhor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uscar as coisas lá
do alto, onde Cristo
à direita de Deus está,
Quero viver, encontrar
a minha vida, que escondida
com Cristo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Pão do Céu, És Tu Jesus.
Via de amor, nos transformas em Ti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Não, Tu não deixaste
fria a terra,
Tu permaneceste entre nós
Nos alimenta de Ti
És o Pão da Vida,
Inflamas com o Teu amor
Toda a Humanidade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Sim, trouxeste o
céu sobre esta terra,
Tu permaneceste entre nós,
E nos leva contigo
Onde estaremos junto a Ti
Toda a Eternidade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Não, a morte não
pode nos causar medo,
Tu permaneceste entre nós,
E quem vive de Ti
Vive para sempre
Deus entre nós, Deus para nós
Deus em meio a nós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ubra-me com seu manto de amor
Guarda-me na paz desse olhar
Cura-me as feridas
e a dor me faz suportar
Que as pedras do meu caminho
Meus pés suportem pisar
Mesmo ferido de espinhos
Me ajude a passar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ficaram mágoas em mim
Mãe, tira do meu coração
E aqueles que eu fiz sofrer
Peço perdão
Cm6
Se eu curvar meu corpo na dor
Me alivia o peso da cruz
Interceda por mim, minha mãe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unto a jesu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mpre que meu pranto rolar
Ponha sobre mim suas mãos
Aumenta minha Fé e
acalma meu coração
Grande é a procissão a pedir
A misericórdia e o perdão
A cura do corpo e pra alma
A salvaçã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ecadores ó mãe
Tão necessitados de vós
Santa mãe, de deus
tem piedade... de nós
Cm6
De joelhos a vossos pés
Estendei à nós vossas mãos
Rogai por nós vossos filhos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s irmãos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a senhora, me dê a mão
Cuida do meu coração
Da minha vida, do meu destino
Nossa senhora, me dê a mão
Cuida do meu coração
Da minha vida, do meu destino
Do meu caminho, cuida de mim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2026-08-05T01:53:06Z</dcterms:created>
  <dcterms:modified xsi:type="dcterms:W3CDTF">2026-08-05T01:53:06Z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