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6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6o Domingo da Páscoa
05/05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Ó Cristo que vieste chamar
Os pecadores humilha-ados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intercedeis por nós
Junto a Deus Pai que nos perdoa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bis)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 rei dos
céus, Deus pai todo poderoso
Nós vos louvamos, vos bendizemos
Nós vos adoramos e glorificamos
Nós vos damos graças,
por vossa imensa glória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, filho de Deus pai
Vós que tirais o pecado
do mundo tende piedade de nós
Vós que tirais o pecado
do mundo, acolhei a nossa súplic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a direita
do Pai tende piedade de nós
Só vós sois o santo,
só vós o Senhor
Só vós o altíssimo, Jesus Cristo
Com Espírito Santo
na glória de Deus pai amém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Glória a Deus nas alturas
E paz na terra aos
homens por Ele amados (2x)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fez conhecer a salvação
E revelou sua justiça às nações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Cantai ao Senhor
Deus um canto novo,
porque ele fez prodígios!
Sua mão e o seu braço
forte e santo
alcançaram-lhe a vitória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fez conhecer
a salvação,
e às nações, sua justiça;
recordou o seu amor sempre fiel
pela casa de Israel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s confins do universo
contemplaram
a salvação do nosso Deus.
Aclamai o Senhor Deus,
ó terra inteira,
alegrai-vos e exultai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.
Aleluia, aleluia,
Cristo é meu Rei..ei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
a minh'alma abrirei .
Aleluia, aleluia,
Cristo é meu Rei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e bom
E do mal nao se recente
E ate nas aflicoes e paciente
E o bem maior
Que o senhor nos oferece
So quem ama de verdade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jamais se acaba
Nao se canca do perdao
O amor e a melhor religia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Senhor assim nos ensinou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ais-vos uns aos outros,
(como eu vos amei)
E esse mandamento, (seja nossa lei)
Porque o dom maior de todos e o Am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Por sua morte, a
morte viu o fim. do
sangue derramado a vida renasceu.
seu pé ferido nova
estrada abriu e neste
homem, o homem enfim se descobriu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me diz:
&#34;o amor me amou,
e se entregou por mim.”
jesus ressuscitou.
passou a escuridão,
o sol nasceu, a vida
triunfou: jesus ressuscitou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Jesus me amou e se
entregou por mim! os
homens todos podem o mesmo repetir.
não temeremos mais
a morte e a dor, o
coração humano em
cristo descansou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que vieste salvar
Os corações arrependi..idos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iedade, Piedade, Pieda...de de nós
Piedade, Piedade, Pieda...de de nós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2026-08-03T22:57:34Z</dcterms:created>
  <dcterms:modified xsi:type="dcterms:W3CDTF">2026-08-03T22:57:34Z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