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presProps" Target="presProps.xml"/>
  <Relationship Id="rId71" Type="http://schemas.openxmlformats.org/officeDocument/2006/relationships/viewProps" Target="viewProps.xml"/>
  <Relationship Id="rId7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39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16.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jpg"/>
  <Relationship Id="rId3" Type="http://schemas.openxmlformats.org/officeDocument/2006/relationships/image" Target="../media/bottom18.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jpg"/>
  <Relationship Id="rId3" Type="http://schemas.openxmlformats.org/officeDocument/2006/relationships/image" Target="../media/bottom32.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jpg"/>
  <Relationship Id="rId3" Type="http://schemas.openxmlformats.org/officeDocument/2006/relationships/image" Target="../media/bottom34.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35.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44.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jpg"/>
  <Relationship Id="rId3" Type="http://schemas.openxmlformats.org/officeDocument/2006/relationships/image" Target="../media/bottom46.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jpg"/>
  <Relationship Id="rId3" Type="http://schemas.openxmlformats.org/officeDocument/2006/relationships/image" Target="../media/bottom50.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jpg"/>
  <Relationship Id="rId3" Type="http://schemas.openxmlformats.org/officeDocument/2006/relationships/image" Target="../media/bottom52.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3.jpg"/>
  <Relationship Id="rId3" Type="http://schemas.openxmlformats.org/officeDocument/2006/relationships/image" Target="../media/bottom54.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5.jpg"/>
  <Relationship Id="rId3" Type="http://schemas.openxmlformats.org/officeDocument/2006/relationships/image" Target="../media/bottom56.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57.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jpg"/>
  <Relationship Id="rId3" Type="http://schemas.openxmlformats.org/officeDocument/2006/relationships/image" Target="../media/bottom61.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jpg"/>
  <Relationship Id="rId3" Type="http://schemas.openxmlformats.org/officeDocument/2006/relationships/image" Target="../media/bottom63.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4.jpg"/>
  <Relationship Id="rId3" Type="http://schemas.openxmlformats.org/officeDocument/2006/relationships/image" Target="../media/bottom65.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6.jpg"/>
  <Relationship Id="rId3" Type="http://schemas.openxmlformats.org/officeDocument/2006/relationships/image" Target="../media/bottom67.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rdeiro68.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9.jpg"/>
  <Relationship Id="rId3" Type="http://schemas.openxmlformats.org/officeDocument/2006/relationships/image" Target="../media/bottom70.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1.jpg"/>
  <Relationship Id="rId3" Type="http://schemas.openxmlformats.org/officeDocument/2006/relationships/image" Target="../media/bottom72.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3.jpg"/>
  <Relationship Id="rId3" Type="http://schemas.openxmlformats.org/officeDocument/2006/relationships/image" Target="../media/bottom74.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75.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6.jpg"/>
  <Relationship Id="rId3" Type="http://schemas.openxmlformats.org/officeDocument/2006/relationships/image" Target="../media/bottom77.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8.jpg"/>
  <Relationship Id="rId3" Type="http://schemas.openxmlformats.org/officeDocument/2006/relationships/image" Target="../media/bottom79.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0.jpg"/>
  <Relationship Id="rId3" Type="http://schemas.openxmlformats.org/officeDocument/2006/relationships/image" Target="../media/bottom81.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2.jpg"/>
  <Relationship Id="rId3" Type="http://schemas.openxmlformats.org/officeDocument/2006/relationships/image" Target="../media/bottom83.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4.jpg"/>
  <Relationship Id="rId3" Type="http://schemas.openxmlformats.org/officeDocument/2006/relationships/image" Target="../media/bottom85.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6.jpg"/>
  <Relationship Id="rId3" Type="http://schemas.openxmlformats.org/officeDocument/2006/relationships/image" Target="../media/bottom87.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8.jpg"/>
  <Relationship Id="rId3" Type="http://schemas.openxmlformats.org/officeDocument/2006/relationships/image" Target="../media/bottom89.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90.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1.jpg"/>
  <Relationship Id="rId3" Type="http://schemas.openxmlformats.org/officeDocument/2006/relationships/image" Target="../media/bottom92.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3.jpg"/>
  <Relationship Id="rId3" Type="http://schemas.openxmlformats.org/officeDocument/2006/relationships/image" Target="../media/bottom94.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5.jpg"/>
  <Relationship Id="rId3" Type="http://schemas.openxmlformats.org/officeDocument/2006/relationships/image" Target="../media/bottom96.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7.jpg"/>
  <Relationship Id="rId3" Type="http://schemas.openxmlformats.org/officeDocument/2006/relationships/image" Target="../media/bottom98.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99.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9.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110.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1.jpg"/>
  <Relationship Id="rId3" Type="http://schemas.openxmlformats.org/officeDocument/2006/relationships/image" Target="../media/bottom112.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3.jpg"/>
  <Relationship Id="rId3" Type="http://schemas.openxmlformats.org/officeDocument/2006/relationships/image" Target="../media/bottom114.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5.jpg"/>
  <Relationship Id="rId3" Type="http://schemas.openxmlformats.org/officeDocument/2006/relationships/image" Target="../media/bottom116.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1.jpg"/>
  <Relationship Id="rId3" Type="http://schemas.openxmlformats.org/officeDocument/2006/relationships/image" Target="../media/bottom122.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jpg"/>
  <Relationship Id="rId3" Type="http://schemas.openxmlformats.org/officeDocument/2006/relationships/image" Target="../media/bottom11.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jpg"/>
  <Relationship Id="rId3" Type="http://schemas.openxmlformats.org/officeDocument/2006/relationships/image" Target="../media/bottom13.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jpg"/>
  <Relationship Id="rId3" Type="http://schemas.openxmlformats.org/officeDocument/2006/relationships/image" Target="../media/bottom15.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6º Domingo da Páscoa
25/05/20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ho...ria, glória
a Deus no céu e paz na Terra (BI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e Pai nós vos louvamos,
Adoramos, bendizemos.
Damos glória ao vosso nome,
Vossos dons agradecemo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ho...ria, glória
a Deus no céu e paz na Terra (BI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nosso Jesus Cristo
Unigênito do Pai.
Vós de Deus, Cordeiro Santo,
Nossas culpas perdoai.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ho...ria, glória
a Deus no céu e paz na Terra (BI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junto do Pai,
Como nosso intercessor,
Acolhei nossos pedidos,
Atendei nosso clamo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ho...ria, glória
a Deus no céu e paz na Terra (BI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somente, sois o Santo,
O Altíssimo, o Senhor.
Com o Espírito Divino
De Deus Pai no esplendo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ho...ria, glória
a Deus no céu e paz na Terra (4X)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 as nações Vos
glorifiquem, ó Senhor,
Que todas as nações
Vos glorifiquem!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Que Deus nos dê
a sua graça e sua bênção,
e sua face resplandeça sobre nós!
Que na terra se conheça
o seu caminho
e a sua salvação
por entre os povo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Exulte de alegria
a terra inteira,
pois julgais o universo
com justiça;
os povos governais com retidão,
e guiais, em toda a
terra, as naçõe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Que as nações
vos glorifiquem, ó Senhor,
que todas as nações
vos glorifiquem!
Que o Senhor e nosso
Deus nos abençoe,
e o respeitem os confins
de toda a ter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qui do meu lugar,
eu olho teu altar
E fico a imaginar aquele
pão aquela refeição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tiste aquele pão
e o deste aos teus irmãos
Criaste a religião
do pão do céu do
pão que vem do céu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os a igreja do pão
Do pão repartido e
do abraço e da paz
Somos a igreja do pão
Do pão repartido e
do abraço e da paz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qui do meu lugar,
eu olho o teu altar
E fico a imaginar aquela
paz aquela comunhão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Tu nos amas então nos chamas
Amar é partilhar
Quem ama chama quer atenção
Todo amor termina em vocação
Se tu nos amas então nos chamas
Amar é partilhar
Quem ama chama quer atenção
Todo amor termina em vocaçã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veste aquela paz,
e a deste aos teus irmãos
Criaste a religião
do pão do céu do
pão que vem do céu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os a igreja da paz
Da paz partilhada e
do abraço e do pão
Somos a igreja da paz
Da paz partilhada e
do abraço e do pão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1. Os Céus e a Terra
proclamam a Vossa glória.
Hosana nas alturas!
Hosana nas altura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Bendito é Aquele
que vem em nome do Senhor!
Hosana nas alturas!
Hosana nas altura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rdeir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de nós.
Tende piedade de nós.
Tende piedade de nós.
Tende piedade de nó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Eu sei que fui chamado
e sou chamado
Vocacionado pra fazer a paz
O que eu preciso é
aprender bem mais
Sobre o jeito de fazer a paz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de nós.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Dai-nos a paz, a vossa paz!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Por esta paz que
a juventude tanto quer.
Pela alegria que as
crianças têm à mão,
eu rendo graças ao
meu Pai que se compraz
e assim me pede para
abrir meu coração.]]></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ai, comei, tomai,
bebei, meu corpo e
sangue que vos dou.
O pão da vida sou
eu mesmo em refeição!
Pai de bondade, Deus
do amor e do universo,
sustentai os que s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oam por um mundo irmão.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Pelos que firmam
na justiça os próprios pés,
pelo suor dos que mais
lutam pelo pão,
eu rendo graças ao
meu Pai, o Deus fiel,
que assim me pede para
abrir meu coração.]]></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Pelos que sabem
enxergar um pouco além,
e assim repartem a
esperança, com razão,
eu rendo graças ao
meu Pai que tudo vê,
e assim, me pede para
abrir meu coração.]]></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4. Pelos que choram
mas não perdem sua fé,
pelos humildes que
praticam o perdão,
e eu rendo graças
ao meu Pai que vem nutrir,
e assim me pede para
abrir meu coração.]]></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5. Pelos pequenos que
só sabem confiar,
pelos que sabem dizer
Sim e dizer Não.
Eu rendo gra­ças,
que o meu Pai tudo sustém
e assim me pede para
abrir meu coraçã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Eu sei que a minha
vida é bem mais vida
Quando eu me sinto fazedor da paz
O que eu preciso é
aprender bem mais
Sobre o jeito de fazer a paz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um dia um anjo declarou.
Que tu eras cheia de Deus.
Agora penso quem sou
eu, para não te dizer, também
Cheia de graça oh
Mãe, cheia de graça
oh Mãe, agraciada.
Se a Palavra ensino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 todos hão de concordar
e as gerações te
proclamar, agora eu também direi
tu és bendita oh Mãe,
tu és bendita oh Mãe,
Bem-Aventurada
Surgiu um grande sinal
no céu, uma mulh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vestida de sol,
a lua debaixo de seus
pés e na cabeça uma coroa.
Não há com que se
comparar. Perfeito
é quem te criou. Se
o Criador te Coroou
Te coroamos oh Mã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coroamos oh Mãe,
te coroamos oh Mãe, Nossa Rainha
Te coroamos oh mãe,
te coroamos oh mãe,
te coroamos oh mãe, nossa Rainha.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a Rainha, tão lindas estás!
Trouxemos presentes pra te ofertar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e manto celeste
Azul cor do céu
Que protege e guarda
Teus filhos pra Deus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coroa é prova de quem soube amar
E pra ver teu sorriso,
colhemos pra ti:
Chuva de pétalas!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a Rainha, tão lindas estás!
Trouxemos presentes pra te oferta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bençoa as famílias
do nosso país
As crianças e os jovens
Que esperam em ti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panheira Maria,
perfeita harmonia entre nós e o Pai
modelo dos consagrados,
nosso sim ao chamado
do Senhor confirmai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cheia de graça,
Plena de raça e beleza,
queres, com certeza,
que a vida renasça
Santa Maria, mãe do Senhor
Que se fez pão para
todos, criou mundo novo só por amor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ercessora Maria
perfeita harmonia,
entre nós e o Pai,
justiça dos explorados,
combate o pecado, torna
os homens iguais.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cheia de graça,
Plena de raça e beleza,
queres, com certeza,
que a vida renasça
Santa Maria, mãe do Senhor
Que se fez pão para
todos, criou mundo novo só por amor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ransformadora Maria,
perfeita harmonia,
entre nós e o Pai,
espelho de competência,
afasta a violência
enche o mundo de paz.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cheia de graça,
Plena de raça e beleza,
queres, com certeza,
que a vida renasça
Santa Maria, mãe do Senhor
Que se fez pão para
todos, criou mundo novo só por amo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Senhor, piedade
de nós! Somos o teu povo pecador...
Toma nossa vida de
pecado e dor, enche-nos
do Espírito de amo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Cristo, piedade
de nós! Somos o teu povo pecador...
Toma nossa vida de
pecado e dor, enche-nos
do Espírito de amo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Senhor, piedade
de nós! Somos o teu povo pecador...
Toma nossa vida de
pecado e dor, enche-nos
do Espírito de amor.
]]></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2026-08-03T22:54:51Z</dcterms:created>
  <dcterms:modified xsi:type="dcterms:W3CDTF">2026-08-03T22:54:51Z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