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15/03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ão fecheis o vosso coração,
Mas ouvi a voz do Senhor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inde, exultemos
de alegria no Senhor,
aclamemos o Rochedo que nos salva!
Ao seu encontro caminhemos
com louvores,
e com cantos de alegria
o celebremo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nde, adoremos
e prostremo-nos por terra,
e ajoelhemos ante o
Deus que nos criou!
Porque Ele é o nosso
Deus, nosso Pastor,
e nós somos o seu
povo e seu rebanho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xalá ouvísseis hoje a sua voz:
“Não fecheis os
corações como em Meriba,
como em Massa, no deserto,
aquele dia,
em que outrora vossos
pais me provocaram,
apesar de terem vist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obras”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fertar Nossa Vida Queremos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fertar nossa vida queremos
Como gesto de amor doação,
Procuramos criar mundo novo,
Trazer para o povo a libertaçã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erguidos
Aquilo que somos
E tudo que amamos.
Os dons que nós temos,
Compartilharemos,
Aqueles que sofrem
Sorrir os faremos
A injustiça que fere e que mata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nto o homem, criança e mulher.
Faz o jovem viver sem sentido,
frustado, perdido, distante da fé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ventude, milhões pelo mundo,
Tanto anseio de libertação!
Gente nova, sem cercas e muros,
Constrói seu futuro,
liberta o irmão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família, primeira escola,
Aprendemos a lei do amor.
Nos estudos, uma habilidade,
Com seriedade, buscamos, Senho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2026-08-04T02:27:52Z</dcterms:created>
  <dcterms:modified xsi:type="dcterms:W3CDTF">2026-08-04T02:27:52Z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