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Lst>
  <p:sldSz cx="9144000" cy="5715000" type="screen16x1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presProps" Target="presProps.xml"/>
  <Relationship Id="rId72" Type="http://schemas.openxmlformats.org/officeDocument/2006/relationships/viewProps" Target="viewProps.xml"/>
  <Relationship Id="rId7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7022482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03_leitura_2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jpg"/>
  <Relationship Id="rId3" Type="http://schemas.openxmlformats.org/officeDocument/2006/relationships/image" Target="../media/bottom17.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jpg"/>
  <Relationship Id="rId3" Type="http://schemas.openxmlformats.org/officeDocument/2006/relationships/image" Target="../media/bottom19.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jpg"/>
  <Relationship Id="rId3" Type="http://schemas.openxmlformats.org/officeDocument/2006/relationships/image" Target="../media/bottom21.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perdao22.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jpg"/>
  <Relationship Id="rId3" Type="http://schemas.openxmlformats.org/officeDocument/2006/relationships/image" Target="../media/bottom2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jpg"/>
  <Relationship Id="rId3" Type="http://schemas.openxmlformats.org/officeDocument/2006/relationships/image" Target="../media/bottom26.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27.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jpg"/>
  <Relationship Id="rId3" Type="http://schemas.openxmlformats.org/officeDocument/2006/relationships/image" Target="../media/bottom29.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jpg"/>
  <Relationship Id="rId3" Type="http://schemas.openxmlformats.org/officeDocument/2006/relationships/image" Target="../media/bottom31.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jpg"/>
  <Relationship Id="rId3" Type="http://schemas.openxmlformats.org/officeDocument/2006/relationships/image" Target="../media/bottom33.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jpg"/>
  <Relationship Id="rId3" Type="http://schemas.openxmlformats.org/officeDocument/2006/relationships/image" Target="../media/bottom35.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jpg"/>
  <Relationship Id="rId3" Type="http://schemas.openxmlformats.org/officeDocument/2006/relationships/image" Target="../media/bottom37.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jpg"/>
  <Relationship Id="rId3" Type="http://schemas.openxmlformats.org/officeDocument/2006/relationships/image" Target="../media/bottom39.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lamacao_ao_evangelho40.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1.jpg"/>
  <Relationship Id="rId3" Type="http://schemas.openxmlformats.org/officeDocument/2006/relationships/image" Target="../media/bottom42.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3.jpg"/>
  <Relationship Id="rId3" Type="http://schemas.openxmlformats.org/officeDocument/2006/relationships/image" Target="../media/bottom44.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5.jpg"/>
  <Relationship Id="rId3" Type="http://schemas.openxmlformats.org/officeDocument/2006/relationships/image" Target="../media/bottom4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4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8.jpg"/>
  <Relationship Id="rId3" Type="http://schemas.openxmlformats.org/officeDocument/2006/relationships/image" Target="../media/bottom49.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0.jpg"/>
  <Relationship Id="rId3" Type="http://schemas.openxmlformats.org/officeDocument/2006/relationships/image" Target="../media/bottom51.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jpg"/>
  <Relationship Id="rId3" Type="http://schemas.openxmlformats.org/officeDocument/2006/relationships/image" Target="../media/bottom4.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2.jpg"/>
  <Relationship Id="rId3" Type="http://schemas.openxmlformats.org/officeDocument/2006/relationships/image" Target="../media/bottom53.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4.jpg"/>
  <Relationship Id="rId3" Type="http://schemas.openxmlformats.org/officeDocument/2006/relationships/image" Target="../media/bottom55.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6.jpg"/>
  <Relationship Id="rId3" Type="http://schemas.openxmlformats.org/officeDocument/2006/relationships/image" Target="../media/bottom57.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8.jpg"/>
  <Relationship Id="rId3" Type="http://schemas.openxmlformats.org/officeDocument/2006/relationships/image" Target="../media/bottom59.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60.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1.jpg"/>
  <Relationship Id="rId3" Type="http://schemas.openxmlformats.org/officeDocument/2006/relationships/image" Target="../media/bottom62.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3.jpg"/>
  <Relationship Id="rId3" Type="http://schemas.openxmlformats.org/officeDocument/2006/relationships/image" Target="../media/bottom64.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rdeiro65.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6.jpg"/>
  <Relationship Id="rId3" Type="http://schemas.openxmlformats.org/officeDocument/2006/relationships/image" Target="../media/bottom67.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8.jpg"/>
  <Relationship Id="rId3" Type="http://schemas.openxmlformats.org/officeDocument/2006/relationships/image" Target="../media/bottom6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jpg"/>
  <Relationship Id="rId3" Type="http://schemas.openxmlformats.org/officeDocument/2006/relationships/image" Target="../media/bottom6.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0.jpg"/>
  <Relationship Id="rId3" Type="http://schemas.openxmlformats.org/officeDocument/2006/relationships/image" Target="../media/bottom71.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72.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3.jpg"/>
  <Relationship Id="rId3" Type="http://schemas.openxmlformats.org/officeDocument/2006/relationships/image" Target="../media/bottom74.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5.jpg"/>
  <Relationship Id="rId3" Type="http://schemas.openxmlformats.org/officeDocument/2006/relationships/image" Target="../media/bottom76.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7.jpg"/>
  <Relationship Id="rId3" Type="http://schemas.openxmlformats.org/officeDocument/2006/relationships/image" Target="../media/bottom78.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9.jpg"/>
  <Relationship Id="rId3" Type="http://schemas.openxmlformats.org/officeDocument/2006/relationships/image" Target="../media/bottom80.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1.jpg"/>
  <Relationship Id="rId3" Type="http://schemas.openxmlformats.org/officeDocument/2006/relationships/image" Target="../media/bottom82.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3.jpg"/>
  <Relationship Id="rId3" Type="http://schemas.openxmlformats.org/officeDocument/2006/relationships/image" Target="../media/bottom84.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85.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6.jpg"/>
  <Relationship Id="rId3" Type="http://schemas.openxmlformats.org/officeDocument/2006/relationships/image" Target="../media/bottom87.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jpg"/>
  <Relationship Id="rId3" Type="http://schemas.openxmlformats.org/officeDocument/2006/relationships/image" Target="../media/bottom8.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8.jpg"/>
  <Relationship Id="rId3" Type="http://schemas.openxmlformats.org/officeDocument/2006/relationships/image" Target="../media/bottom89.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0.jpg"/>
  <Relationship Id="rId3" Type="http://schemas.openxmlformats.org/officeDocument/2006/relationships/image" Target="../media/bottom91.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2.jpg"/>
  <Relationship Id="rId3" Type="http://schemas.openxmlformats.org/officeDocument/2006/relationships/image" Target="../media/bottom93.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4.jpg"/>
  <Relationship Id="rId3" Type="http://schemas.openxmlformats.org/officeDocument/2006/relationships/image" Target="../media/bottom95.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6.jpg"/>
  <Relationship Id="rId3" Type="http://schemas.openxmlformats.org/officeDocument/2006/relationships/image" Target="../media/bottom97.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final98.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9.jpg"/>
  <Relationship Id="rId3" Type="http://schemas.openxmlformats.org/officeDocument/2006/relationships/image" Target="../media/bottom100.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1.jpg"/>
  <Relationship Id="rId3" Type="http://schemas.openxmlformats.org/officeDocument/2006/relationships/image" Target="../media/bottom102.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3.jpg"/>
  <Relationship Id="rId3" Type="http://schemas.openxmlformats.org/officeDocument/2006/relationships/image" Target="../media/bottom104.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5.jpg"/>
  <Relationship Id="rId3" Type="http://schemas.openxmlformats.org/officeDocument/2006/relationships/image" Target="../media/bottom106.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jpg"/>
  <Relationship Id="rId3" Type="http://schemas.openxmlformats.org/officeDocument/2006/relationships/image" Target="../media/bottom10.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final107.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8.jpg"/>
  <Relationship Id="rId3" Type="http://schemas.openxmlformats.org/officeDocument/2006/relationships/image" Target="../media/bottom109.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0.jpg"/>
  <Relationship Id="rId3" Type="http://schemas.openxmlformats.org/officeDocument/2006/relationships/image" Target="../media/bottom111.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2.jpg"/>
  <Relationship Id="rId3" Type="http://schemas.openxmlformats.org/officeDocument/2006/relationships/image" Target="../media/bottom113.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4.jpg"/>
  <Relationship Id="rId3" Type="http://schemas.openxmlformats.org/officeDocument/2006/relationships/image" Target="../media/bottom115.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6.jpg"/>
  <Relationship Id="rId3" Type="http://schemas.openxmlformats.org/officeDocument/2006/relationships/image" Target="../media/bottom117.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8.jpg"/>
  <Relationship Id="rId3" Type="http://schemas.openxmlformats.org/officeDocument/2006/relationships/image" Target="../media/bottom119.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0.jpg"/>
  <Relationship Id="rId3" Type="http://schemas.openxmlformats.org/officeDocument/2006/relationships/image" Target="../media/bottom121.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2.jpg"/>
  <Relationship Id="rId3" Type="http://schemas.openxmlformats.org/officeDocument/2006/relationships/image" Target="../media/bottom123.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jpg"/>
  <Relationship Id="rId3" Type="http://schemas.openxmlformats.org/officeDocument/2006/relationships/image" Target="../media/bottom12.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perdao13.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jpg"/>
  <Relationship Id="rId3" Type="http://schemas.openxmlformats.org/officeDocument/2006/relationships/image" Target="../media/bottom15.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190500"/>
          <a:ext cx="9991725" cy="5905500"/>
          <a:chOff x="-847725" y="-190500"/>
          <a:chExt cx="9991725" cy="5905500"/>
        </a:xfrm>
      </p:grpSpPr>
      <p:pic>
        <p:nvPicPr>
          <p:cNvPr id="1" name="backgroundImage" descr="Description of the drawing"/>
          <p:cNvPicPr>
            <a:picLocks noChangeAspect="1"/>
          </p:cNvPicPr>
          <p:nvPr/>
        </p:nvPicPr>
        <p:blipFill>
          <a:blip r:embed="rId2"/>
          <a:stretch>
            <a:fillRect/>
          </a:stretch>
        </p:blipFill>
        <p:spPr>
          <a:xfrm>
            <a:off x="-847725" y="-190500"/>
            <a:ext cx="10839450" cy="6096000"/>
          </a:xfrm>
          <a:prstGeom prst="rect">
            <a:avLst/>
          </a:prstGeom>
          <a:noFill/>
        </p:spPr>
      </p:pic>
      <p:sp>
        <p:nvSpPr>
          <p:cNvPr id="2" name=""/>
          <p:cNvSpPr txBox="1"/>
          <p:nvPr/>
        </p:nvSpPr>
        <p:spPr>
          <a:xfrm>
            <a:off x="0" y="0"/>
            <a:ext cx="9144000" cy="5715000"/>
          </a:xfrm>
          <a:prstGeom prst="rect">
            <a:avLst/>
          </a:prstGeom>
          <a:noFill/>
          <a:effectLst>
            <a:outerShdw blurRad="57150" dist="95250" dir="2700000" algn="br" rotWithShape="0">
              <a:srgbClr val="000000">
                <a:alpha val="50000"/>
              </a:srgbClr>
            </a:outerShdw>
          </a:effectLst>
        </p:spPr>
        <p:txBody>
          <a:bodyPr anchor="ctr" rtlCol="0" bIns="45720" lIns="91440" rIns="91440" tIns="45720">
            <a:spAutoFit/>
          </a:bodyPr>
          <a:lstStyle/>
          <a:p>
            <a:pPr algn="ctr" fontAlgn="ctr" marL="0" marR="0" indent="0" lvl="0">
              <a:lnSpc>
                <a:spcPct val="100000"/>
              </a:lnSpc>
            </a:pPr>
            <a:r>
              <a:rPr lang="en-US" b="1" sz="6000" spc="0" u="none">
                <a:solidFill>
                  <a:srgbClr val="FFFFFF">
                    <a:alpha val="100000"/>
                  </a:srgbClr>
                </a:solidFill>
                <a:latin typeface="Calibri"/>
              </a:rPr>
              <a:t><![CDATA[3o Domingo da Quaresma
08/03/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rquê tudo que há dentro de mim
Necessita ser mudado Senhor
Porque tudo que há
dentro do meu coração
Necessita mais de ti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nova-me, Senhor Jesus
Já não quero ser igual
Renova-me Senhor Jesus
Põe em mim seu coração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rquê tudo que há dentro de mim
Necessita ser mudado Senhor
Porque tudo que há
dentro do meu coração
Necessita mais de ti
Necessita mais de ti
Necessita mais de ti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Perdã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tem piedade
senhor tem piedade
de nós compadece-te
senhor tem piedade
Cristo tem piedade
cristo tem piedade
de nós compadece-te
cristo tem pieda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tem piedade
senhor tem piedade
de nós compadece-te
senhor tem piedad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Hoje não fecheis
o vosso coração,/
mas ouvi a voz do Senhor!
— Hoje não fecheis
o vosso coração,/
mas ouvi a voz do Senho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Vinde, exultemos
de alegria no Senhor,/
aclamemos o Rochedo que nos salva!/
Ao seu encontro caminhemos
com louvores,/
e com cantos de alegria
o celebremo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Vinde, adoremos
e prostremo-nos por terra,/
e ajoelhemos ante o
Deus que nos criou!/
Porque ele é o nosso
Deus, nosso Pastor,/
e nós somos o seu
povo e seu rebanh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s ovelhas que conduz com sua mão.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Oxalá ouvísseis
hoje a sua voz:/
“Não fecheis os
corações como em Meriba,/
como em Massa, no deserto,
aquele dia,/
em que outrora vossos
pais me provocara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pesar de terem visto
as minhas obra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clamação ao Evangelh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us quer falar comigo
em coisas tão pequenas,
nas coisas simples. (2x)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eu quero ouvir Sua voz...
Preciso estar atento
a todo movimento do Céu
Em direção a mim.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ala Senhor, preciso ouvir Tua voz,
Eis aqui o Teu servo...
Fala no irmão, na Palavra, Senhor,
e no meu coração.
e no meu coração.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levo as minhas mãos,
meu olhar minha voz
Meus caminhos meu sofrer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 tua ternura, Senhor,
vem me abraçar
E a tua bondade infinita,
me perdoar.
Vou ser o teu seguidor,
e te dar o meu coração
Eu quero sentir o cal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is o tempo de conversão,
Eis o dia da salvação:
Ao Pai voltemos, juntos andemos.
Eis o tempo de conversão!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 tuas mão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pobre e ao sofredor
vou servir te esperar.
Cantando a nova canção
de esperança e de paz.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 tua ternura, Senhor,
vem me abraçar
E a tua bondade infinita,
me perdoar.
Vou ser o teu seguidor,
e te dar o meu coração
Eu quero sentir o calo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 tuas mão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Santo, Santo é o Senhor (2x)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éu e a terra proclamam
vossa glória
Hosana nas alturas!
Hosana nas alturas!
Bendito o que vem em nome do Senhor
Hosana nas alturas!
Hosana nas altura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rdeir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rdeiro de Deus que tirais
O pecado do mundo, tende piedade
Cordeiro de Deus que tirais
O pecado do mundo tende piedade
Cordeiro de Deus que tirais
O pecado do mundo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ai-nos a pa_______z, dai-nos a paz
Dai-nos a vossa paz, dai-nos a paz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 Os caminhos do Senhor
são verdade, são amor:
dirigi os passos meus:
em vós espero, Ó Senhor!
Ele guia ao bom caminho
quem errou e quer voltar:
Ele é bom, fiel e justo:
Ele busca e vem salva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ai-nos a pa_______z, dai-nos a paz
Dai-nos a vossa paz, dai-nos a paz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e...lizes os que vêm
ao banquete do Senhor!
Em sua mesa somos irmãos.
Um só corpo e co..ra..ção
Fe...lizes os que vêm
ao banquete do Senhor!
Em sua mesa somos irmãos.
Um só corpo e co..ra..çã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teu corpo é ali...men..to
Repartido no meio de nós
O milagre que nos sustenta
Nos permite tocar o céu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teu sangue nos traz a vi..da
Que floresce no lenho da cruz
Sacrifício que nos transforma
Realiza em nós a paz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ua Igreja exultante espe..ra
O banquete que não findará
No teu corpo e no teu sangue
O mistério do amor se dá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e...lizes os que vêm
ao banquete do Senhor!
Em sua mesa somos irmãos.
Um só corpo e co..ra..ção
Fe...lizes os que vêm
ao banquete do Senhor!
Em sua mesa somos irmãos
um só corpo e co..ra..çã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Um só corpo e coração
Um só corpo e coração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7M
Quer se encontrar com o amor
Quer se deparar com um olhar mais
Profundo
A7M
Ele está sentado logo ali
Na beira de um poço com uma sede de
Am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Viverei com o Senhor:
Ele é o meu sustento.
Eu confio, mesmo quando
Minha dor não mais aguento.
Tem valor aos olhos seus
meu sofrer e meu morrer:
libertai o vosso servo
e fazei-o reviver! (Sl. 116)]]></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e tal sentar naquele poço
E dar de beber ao Deus sedento?
Parece que o poço é fundo mas se
Conhecesses o dom do Deus sedento
Do Deus sedento
Sede de ganhar teu coração
Sede de que tenha sede dele
Sede de ganhar teu coração ma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er fugir e mentir,
se esconder, se isolar
Mas no fundo o poço
é fundo, tem medo de enfrentar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ai lá, chama tua verdade, vem aqui
Vai lá, rasga o teu
coração e vem aqui
Conta para ele como
está deixa ele falar
Quem você é
O seu amor é tudo
que você precisa t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amor desse Deus só
quer te libertar
Você precisa ter coragem e o levar
Ao lugar sagrado que tu tens
Onde estão segredos
que ninguém vê
Onde está o sonho
de ser livre, livr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 verdade te libertará
O amor não vai te condenar
E no fim de tudo é
ele quem te saciará
Te saciará, é ele quem te saciará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Fina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m triunfante peregrinação
Em cada lugar que ela passa
Deus abre o céu e derrama graças
Joelho no chão, rosário nas mãos
Unidos rezemos pela nossa nação
Diante da imagem de Aparecida
Formamos o exército
da Generalíssim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onde a Virgem Maria chegar
Dm7
O inimigo não vai aguentar
A presença da Mãe de Deus
E em retirada baterá
Fardada com seu manto azul
Dm7
Percorre de norte a sul]]></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ara destronar o mal
E entronizar o seu filho Jesu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eneralíssima Imaculada
Passa na frente, pisa na serpente
Nesta batalha
Generalíssima Grande Mãe de Deus
Dm7
Rogai por nós os filhos teu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a luz do meu caminho;
Ela é vida, é alegria:
Vou guardá-la com carinho.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Final]]></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tro: G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Imaculada Maria de Deus
coração pobre, acolhendo Jesus!
Imaculada Maria do povo,
Mãe dos aflitos que
estão junto à cruz!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Um coração que era sim para a vida
Um coração que era
sim para o irmão.
Um coração que era sim para Deus
Reino de Deus renovando este chão!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Imaculada Maria de Deus
coração pobre, acolhendo Jesus!
Imaculada Maria do povo,
Mãe dos aflitos que
estão junto à cruz!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lhos abertos pra sede do povo
Passo bem firme que o medo desterra.
Mãos estendidas que
os tronos renegam.
Reino de Deus que renova esta terra.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Imaculada Maria de Deus
coração pobre, acolhendo Jesus!
Imaculada Maria do povo,
Mãe dos aflitos que
estão junto à cruz!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aça-se, ó Pai, vossa
plena vontade:
Que os nossos passos
se tornem memória
Do amor fiel que Maria gerou:
Reino de Deus atuando na História!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maculada Maria de Deus
coração pobre, acolhendo Jesus!
Imaculada Maria do povo,
Mãe dos aflitos que
estão junto à cruz!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ua lei, seu mandamento
é viver a caridade:
Caminhemos todos juntos,
Construindo a unidade! (Sl. 119)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Perdã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nova-me, Senhor Jesus
Já não quero ser igual
Renova-me Senhor Jesus
Põe em mim seu coração
]]></a:t>
            </a:r>
          </a:p>
        </p:txBody>
      </p:sp>
    </p:spTree>
  </p:cSld>
  <p:clrMapOvr>
    <a:masterClrMapping/>
  </p:clrMapOvr>
</p:sld>
</file>

<file path=ppt/theme/theme1.xml><?xml version="1.0" encoding="utf-8"?>
<a:theme xmlns:a="http://schemas.openxmlformats.org/drawingml/2006/main" name="Theme82">
  <a:themeElements>
    <a:clrScheme name="Theme8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68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2026-06-11T20:09:11Z</dcterms:created>
  <dcterms:modified xsi:type="dcterms:W3CDTF">2026-06-11T20:09:11Z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