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presProps" Target="presProps.xml"/>
  <Relationship Id="rId74" Type="http://schemas.openxmlformats.org/officeDocument/2006/relationships/viewProps" Target="viewProps.xml"/>
  <Relationship Id="rId7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17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o Domingo Comum
26/01/2019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risto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Glória a Deus nas alturas
E paz na terra aos
homens por Ele amados (bis)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 rei dos
céus, Deus pai todo poderoso
Nós vos louvamos, vos bendizemos
Nós vos adoramos e glorificamos
Nós vos damos graças,
por vossa imensa glória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Glória a Deus nas alturas
E paz na terra aos
homens por Ele amados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, filho de Deus pai
Vós que tirais o pecado
do mundo tende piedade de nós
Vós que tirais o pecado
do mundo, acolhei a nossa súplica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a direita
do Pai tende piedade de nós
Só vós sois o santo,
só vós o Senhor
Só vós o altíssimo, Jesus Cristo
Com Espírito Santo
na glória de Deus pai amém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Glória a Deus nas alturas
E paz na terra aos
homens por Ele amados (2x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ssas palavras, Senhor,
São espírito e vida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 lei do Senhor Deus é perfeita,
conforto para a alma!
O testemunho do Senhor é fiel,
sabedoria dos humildes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s preceitos do
Senhor são precisos,
alegria ao coração.
O mandamento do Senhor é brilhante,
para os olhos é uma luz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É puro o temor do Senhor,
imutável para sempre.
Os julgamentos do Senhor
são corretos
e justos igualmente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Que vos agrade o
cantar dos meus lábios
e a voz da minha alma;
que ela chegue até vós, ó Senhor,
meu Rochedo e Redentor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vossa Palavra, Senhor,
é sinal de interesse por nós! (2x)
- Como um pai ao redor
de sua mesa, revelando
seus planos de amor.
- É feliz quem escuta
a Palavra, e a guarda
no seu coração.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Neste encontro da
Eucaristia, aprendemos
a grande lição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nfiar em ti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presento em Teu altar, muito mais,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simples coisas.
Sei, que queres o meu ser,
meu coração.
Pouco tenho e tudo
isso, Tu me deste, quero devolver
Em ação de graças,
Mãos estendidas e suplicantes...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o auxílio em Tuas
mãos abe . . . rtas.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provê, Deus proverá
e Sua infinita
Misericórdia jamais falhará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provê, Deus proverá
e Sua infinita
Misericórdia jamais falhará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foi que Deus
falhou? Nunca o seu amor nos faltou!
E a cada manhã, se
renovam os frutos
Da Divina Providência.
Ha...........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provê, Deus proverá
e Sua infinita
Misericórdia jamais falhará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provê, Deus proverá
e Sua infinita
Misericórdia jamais falhará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chamaste para caminhar
na vida contigo ,
decidi para sempre
seguir-te , não voltar atrás
Me puseste uma brasa
no peito e uma flecha na alma ,
é difícil agora viver
sem lembrar-me de ti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, Santo
Santo Deus do universo. (2x)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a Vossa glória
O Céu e a Terra proclamam
a Vossa glória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, Hosana nas alturas!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.
Bendito O que vem em nome do Senhor.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, Hosana nas alturas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amarei Senhor ,
Te amarei Senhor eu
só encontro a paz e a
alegria bem perto de ti (bis)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u cantar teu amor,
ser no mundo um farol.
Eis-me aqui Senhor,
vem abrir as janelas
do meu coração.
E então falarei, imitando tua voz.
Creio em ti Senhor,
nas pegadas deixadas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ti vou andar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Vou falar do teu coração,
com ternura nas mãos e na voz
Proclamar que a vida
é bem mais do que
aquilo que o mundo ensina e cantar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um canto ensinado
por Deus, com poesia
ensinar nossa fé,
Plantar o chão, cultivar
o amor, como poetas
que querem sonhar.
Pra realizar o que
o Mestre ensinou, viemos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ar, restaurar o coração,
Fonte de vida no altar
a brotar, a nos alimentar.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lebrar meu viver
pra no mundo ser mais.
Faz de mim Senhor,
aprendiz da verdade,
justiça e da paz.
Comungar Teu viver
neste Vinho, neste Pão.
Quero ser Senhor, novo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mem nascido do Teu coração.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pensei muitas vezes
calar e não dá nem resposta
eu pensei na fuga esconder-me
, ir longe de ti
mas tua força venceu
e ao final e eu fiquei seduzido
é difícil agora viver
sem saudades de ti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não temos nada pra dizer
Você parece no momento até saber
Tudo que estamos sentindo
Vem, sinta através de nossa vozes
A emoção que temos em estar aqui
Perto de você cantando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igos para sempre
é o que nós iremos ser
Na primavera ou em
qualquer das estações
Nas horas tristes nos
momentos de prazer
Amigos para sempre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cê pode estar longe
muito longe sim
Mas minha amiga nós
sabemos que você
Nunca estará ausente
Nós te amaremos, não
te esqueceremos
Você é nossa amiga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ossos caminhos foi
Deus quem uniu um dia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igos para sempre
é o que nós iremos ser
Na primavera ou em
qualquer das estações
Nas horas tristes nos
momentos de prazer
Amigos para sempre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nda teus anjos, sobre nós
E abençoa todos que esperam em vós
Manda teus anjos, pra nos ensinar
A te louvar, e glorificar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 também teu Espírito
de paz e amor
O meu coração tem
sede,do meu Criador
Envia Senhor os teus
anjos, pra nos resgatar
Pra nos proteger de
todo mau, para nos guiar, Senhor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acordo olho
o céu e canto o meu louvor
De todas as manhãs,
tu és o meu Senhor
Levantai-nos ó meu
Deus e estende tuas mãos
Tu és o meu refúgio,
nas minhas opressões Senhor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nfio em vós,revele
tua face para nós
Levanta-te, e põe
o teu escudo sobre nós
Manda Teus Anjos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Ó Jesus não me deixe
jamais caminhar solitário
pois conheces a minha
fraqueza e o meu coração
vem ensina-me a viver
a vida na tua presença
no amor dos irmãos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nda teus anjos, sobre nós
E abençoa todos que esperam em vós
Manda teus anjos, pra nos ensinar
A te louvar, e glorificar
A te louvar, e glorificar
A te louvar, e te amar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alegria na paz na união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 2x)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2026-06-11T20:31:40Z</dcterms:created>
  <dcterms:modified xsi:type="dcterms:W3CDTF">2026-06-11T20:31:40Z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