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presProps" Target="presProps.xml"/>
  <Relationship Id="rId58" Type="http://schemas.openxmlformats.org/officeDocument/2006/relationships/viewProps" Target="viewProps.xml"/>
  <Relationship Id="rId5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20788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62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ao_de_gracas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7o Domingo do Tempo comum
19/02/2017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viestes salvar
Os corações arrependidos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rie eleison, eleison, eleison (2x)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Ó, Cristo, que viestes chamar
Os pecadores humilhados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te eleison, eleison,
eleison (2x)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intercedeis por nós
Junto a Deus pai que nos perdoa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rie eleison, eleison, eleison (2x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 a
Deus nas altu-ras!
E paz na Terra aos
homens por Ele ama-dos!
Senhor Deus, Rei dos
Céus, Deus Pai todo-poderoso
Nós Vos louvamos,
Vos bendizemos, nós Vos adoramo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mos,
nós Vos damos graças
Por Vossa imensa glória!
Por Vossa imensa glória!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
Vós, que tirais o
pecado do mundo, tende
piedade de nós.
Vós que tirais o pecado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 mundo, acolhei a nossa súplica.
Vós que estais à
direita do Pai, tende
piedade de nós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,
só Vós o Altíssimo,
Jesus Cristo, com o
Espírito Santo na
glória de Deus Pai.
Amém! Amém!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
a minh'alma abrirei.
Aleluia, aleluia,
Cristo é meu Rei..ei!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
a minh'alma abrirei .
Aleluia, aleluia,
Cristo é meu Rei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coração para amar
Pra perdoar e sentir
Para chorar e sorrir
Ao me criar Tu me deste
Um coração pra sonhar
Inquieto e sempre a bater
Ansioso por entender
As coisas que Tu disseste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que eu venho te dar
Eis o que eu ponho no altar
Toma Senhor que ele é teu
Meu coração não é meu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que o meu coração
Seja tão cheio de paz
Que não se sinta capaz
De sentir ódio ou rancor
Quero que a minha oração
Possa me amadurecer
Leve-me a compreender
As consequências do amor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G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aanto, santo, santo
é o Senhor, Deus do universo.
Saaanto, santo, santo
é o Senhor, Deus do universo.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s céus e a terra
proclamam a Vossa glória!
Hosana nas alturas,
hosana nas alturas!
Os céus e a terra
proclamam a Vossa glória!
Hosana nas alturas,
hosana nas alturas!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aanto, santo, santo
é o Senhor, Deus do universo.
Saaanto, santo, santo
é o Senhor, Deus do universo.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 em nome do Senhor,
Hosana nas alturas,
hosana nas alturas!
Bendito o que vem em nome do Senhor,
Hosana nas alturas,
hosana nas alturas!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iante de tua presença
me encontro, Senhor, Deus infinito
O teu olhar me acompanha
e sabes quem sou
Ao enxergar tua grandeza
e minha pequenez, eu reconheço
Que minha história
é nada sem o teu amor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isso venho te buscar
Porque eu preciso,
meu Deus, em teus braços estar
Morar em teu coração
e entregar-me a ti, inteiramente
Me abandonarei em ti, Senhor
Em ti repousarei
A tua ternura me acolhe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refúgio seguro encontrei
O meu coração venho a ti render
Toma meu ser, meu querer
Recebe, Senhor, minha vida
Como prova viva de amor
Em teu altar, Senhor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isso venho te buscar
Porque eu preciso,
meu Deus, em teus braços estar
Morar em teu coração
e entregar-me a ti, inteiramente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 chamaste para caminhar
na vida contigo ,
decidi para sempre
seguir-te , não voltar atrás
Me puseste uma brasa
no peito e uma flecha na alma ,
é difícil agora viver
sem lembrar-me de ti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 abandonarei em ti, Senhor
Em ti repousarei
A tua ternura me acolhe
Um refúgio seguro encontrei
O meu coração venho a ti render
Toma meu ser, meu querer
Recebe, Senhor, minha vida
Como prova viva de amor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m teu altar, Senhor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 abandonarei no teu amor
Em teu altar, Senhor
Me abandonarei no teu amor
Em teu altar Senhor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ção de Graças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<strong style="color:
#ff7700;">C</strong>
Quando o Teu olhar me envolve
<strong style="color:
#ff7700;">F</strong>
Quando estou bem junto a Ti
<strong style="color:
#ff7700;">G/B</strong>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<strong class="js-modal-trigger"
style="color: #ff7700;">F</strong>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<strong style="color:
#ff7700;">C</strong>
<strong style="color:
#ff7700;">C/E</strong>
Quando estou em Tua presen&ccedil;a
<strong style="color:
#ff7700;">Fmaj7</strong>
Quando eu vou al&eacute;m]]>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 v&eacute;u
<strong style="color:
#ff7700;">G/B</strong>
<strong style="color:
#ff7700;">F</strong>
E adentro os Teus &aacute;trios,
e eu vejo quem Tu &eacute;s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<strong style="color:
#ff7700;">Am</strong>
Quando abra&ccedil;as minha alma
<strong style="color:
#ff7700;">Fmaj7</strong>
Quando eu sinto o Teu poder
<strong style="color:
#ff7700;">Am</strong>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<strong style="color:
#ff7700;">Fmaj7</strong>
E as palavras j&aacute;
n&atilde;o bastam,
pra dizer tudo o que &eacute;s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 amarei Senhor ,
Te amarei Senhor eu
só encontro a paz e a
alegria bem perto de ti (bis)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<strong style="color:
#ff7700;">C</strong>
<strong style="color:
#ff7700;">G/B</strong>
<strong style="color:
#ff7700;">Am</strong>
<strong style="color:
#ff7700;">F6</strong>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<strong style="color:
#ff7700;">C</strong>
Santo, Santo &eacute; o Senhor
<strong style="color:
#ff7700;">G/B</strong>
<strong style="color:
#ff7700;">Am</strong>
For&ccedil;a e poder,]]>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&oacute;ria e louvor
&Agrave;quele que &eacute; (2x)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abra&ccedil;as minha alma
Quando eu sinto o Teu poder
E as palavras j&aacute;
n&atilde;o bastam,
pra dizer tudo o que &eacute;s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 &eacute; o Senhor
For&ccedil;a e poder,
gl&oacute;ria e louvor
&Agrave;quele que &eacute;
(5x)</pre>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pensei muitas vezes
calar e não dá nem resposta
eu pensei na fuga esconder-me
, ir longe de ti
mas tua força venceu
e ao final e eu fiquei seduzido
é difícil agora viver
sem saudades de ti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 2x:
Ó Jesus não me deixe
jamais caminhar solitário
pois conheces a minha
fraqueza e o meu coração
vem ensina-me a viver
a vida na tua presença
no amor dos irmãos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alegria na paz na união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 2x)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7">
  <a:themeElements>
    <a:clrScheme name="Theme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2026-04-26T08:20:12Z</dcterms:created>
  <dcterms:modified xsi:type="dcterms:W3CDTF">2026-04-26T08:20:12Z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