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6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22.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51.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58.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67.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9.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jpg"/>
  <Relationship Id="rId3" Type="http://schemas.openxmlformats.org/officeDocument/2006/relationships/image" Target="../media/bottom11.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13o Domingo Comum
30/06/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iedade, Piedade, Pieda...de de nós
Piedade, Piedade, Pieda...de de nó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intercedeis por nós
Junto a Deus Pai que nos perdo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iedade, Piedade, Pieda...de de nós
Piedade, Piedade, Pieda...de de nó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as alturas
E paz na terra aos
homens por Ele amados.
Senhor Deus, Rei dos
céus, Deus Pai todo poderoso:
Nós vos louva...mos,
Nós vos bendize...mos,
Nós vos adora...mo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os glorifica...mos,
Nós vos damos graças,
por vossa imensa glória.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Jesus Cristo,
Filho Unigênito,
Senhor Deus, Cordeiro
de Deus, Filho de Deus Pai:
Vós que tirais o pecado do mundo,
Tende piedade de nós;
Vós que tirais o pecado do mundo,
Acolhei a nossa súplic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à direita do Pai,
Tende piedade de nó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vós sois o San...to;
Só vós, o Senho...or;
Só vós, o Altíssimo,
Jesus Cristo;
Com o Espírito Santo,
Na glória de Deus Pai. Amém!
Na glória de Deus Pai. Amém!
Na glória de Deus Pai. Amé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glória de Deus Pai. Amé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todos os temores
me livrou o Senhor Deus.
De todos os temores
me livrou o Senhor Deu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Bendirei o Senhor
Deus em todo o tempo,
seu louvor estará
sempre em minha boca.
Minha alma se gloria no Senhor;
que ouçam os humildes e se alegre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Comigo engrandecei
ao Senhor Deus,
exaltemos todos juntos o seu nome!
Todas as vezes que
o busquei, ele me ouviu,
e de todos os temores me livrou.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Contemplai a sua
face e alegrai-vos,
e vosso rosto não
se cubra de vergonha!
Este infeliz gritou
a Deus, e foi ouvido,
e o Senhor o libertou
de toda angúst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 O anjo do Senhor vem acampar
ao redor dos que o
temem, e os salva.
Provai e vede quão
suave é o Senhor!
Feliz o homem que tem
nele o seu refúgio!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 minh'alma abrirei.
Aleluia, aleluia,
Cristo é meu Rei..ei!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 minh'alma abrirei .
Aleluia, aleluia,
Cristo é meu Rei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ora é tempo de ser
Igreja,/ Caminhar juntos,
participar. (2x)
1. Somos povo escolhido/
E na fronte assinalados/
Com o nome do Senhor/ Que caminha
ao nosso la---do.
2.Somos povo em missã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o Senhor me ofertar
A minha vida consagrar
Quero renovar o meu sim
Que tua vontade se faça em mim
Renova Senhor minha vocação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consagrado para amar
Um consagrado pra se doar
Um amor que tudo suporta
Um amor que não dá pra improvisar
Um consagrado para amar
Um consagrado pra se doar
Um amor que não busca
interesses se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mais puro amor, o amor de Deu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aanto, santo, santo
é o Senhor, Deus do universo.
Saaanto, santo, santo
é o Senhor, Deus do universo.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s céus e a terra
proclamam a Vossa glória!
Hosana nas alturas,
hosana nas alturas!
Os céus e a terra
proclamam a Vossa glória!
Hosana nas alturas,
hosana nas altura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aanto, santo, santo
é o Senhor, Deus do universo.
Saaanto, santo, santo
é o Senhor, Deus do universo.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to o que vem em nome do Senhor,
Hosana nas alturas,
hosana nas alturas!
Bendito o que vem em nome do Senhor,
Hosana nas alturas,
hosana nas alturas!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Preciso Te dizer
que é impossível me esquecer
Que não estou só
nesta batalha entre o bem e o mal
A cada nova experiência,
eu Te glorifico mais
Te ter é a maior diferença em mi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a é tempo de partir./
È o Senhor que nos
envia, / em seu nome a
servir
3. Somos povo esperança.
/ Vamos juntos planejar:/
Se Igreja a serviço / e a fé
Testemunh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os bons combates eu não combater
Minha coroa não conquistarei
Se minha carreira eu não completar
De que vale a minha
fé tanto guardar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perseguido aqui eu não for
Sinceramente um cristão não sou
Ver a experiência de sobrevive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ver pra mim é Cristo,
morrer pra mim é ganho
Não há outra questão,
quando se é cristão
Não se para de lutar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iunfarei sobre o
mal, conquistarei troféus
Não há outra questão,
quando se é cristão
Não se para de lutar...
até chegar ao céu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calarem o som da minha voz
Em silêncio estarei a orar
Se numa prisão me coloca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ou Te adora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minha família me trair
Eu vou sonhar com Deus
Viver seus planos isso é parte
De minha carreira de cristão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ver pra mim é Cristo,
morrer pra mim é ganho
Não há outra questão,
quando se é cristão
Não se para de luta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iunfarei sobre o
mal, conquistarei troféus
Não há outra questão,
quando se é cristão
Não se para de lutar...
até chegar ao céu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calarem o som da minha voz
Em silêncio estarei a orar
Se numa prisão me colocar
Eu vou Te adora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 Somos povo a caminho
/ Contruindo em multirão
/ Nova terra, Novo
reino / De fraterna
comunhão.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minha família me trair
Eu vou sonhar com Deus
Viver seus planos isso é parte
De minha carreira de cristão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vieste salvar
Os corações arrependi..ido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iedade, Piedade, Pieda...de de nós
Piedade, Piedade, Pieda...de de nó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Ó Cristo que vieste chamar
Os pecadores humilha-ados
]]></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2026-08-03T23:44:54Z</dcterms:created>
  <dcterms:modified xsi:type="dcterms:W3CDTF">2026-08-03T23:44:54Z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