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presProps" Target="presProps.xml"/>
  <Relationship Id="rId56" Type="http://schemas.openxmlformats.org/officeDocument/2006/relationships/viewProps" Target="viewProps.xml"/>
  <Relationship Id="rId5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78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o Domingo Quaresma
09/03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 Cristo que vieste chamar
Os pecadores humilha-ados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intercedeis por nós
Junto a Deus Pai que nos perdo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, D/F#, C9, D/F#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Mostrai-me, ó Senhor,
vossos caminhos,
e fazei-me conhecer a vossa estrada!
Vossa verdade me oriente
e me conduza,
porque sois o Deus
da minha salvação;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Recordai, Senhor
meu Deus, vossa ternura
e a vossa compaixão
que são eternas!
De mim lembrai-vos,
porque sois misericórdia
e sois bondade sem
limites, ó Senhor!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O Senhor é piedade e retidão,
e reconduz ao bom caminho
os pecadores.
Ele dirige os humildes na justiça,
e aos pobres ele ensina
o seu caminho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de por todo mundo,
pregai o Evangelho,
a justiça e a paz. Falai em
meu nome sem medo,
estarei convosco e
não vos deixarei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ste meu povo sofrido,
cansado, abatido, Senhor,
compaixão!
Parecem ovelhas sem
pastores, que marcham
entre lobos, na
escuridão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sois o sal que
dá gosto, a luz que
ilumina as trevas da dor. Não vos
torneis sal insosso,
nem luz apagada, brilhai por amor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vida tem sentido
Cada vez que eu venho aqui
E te faço o meu pedido
De não me esquecer de ti
Meu amor é como este pão
Que era trigo que alguém
plantou depois colheu
E depois tornou-se salvaçã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deu mais vida e alimentou
o povo meu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ofereço este pão
Eu te ofereço o meu amor
Eu te ofereço este pão
Eu te ofereço o meu amor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vida tem sentido
Cada vez que eu venho aqui
E te faço o meu pedido
De não me esquecer de ti
Meu amor é como este vinho
Que era fruto que alguém
plantou depois colheu
E depois encheu-se de carin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deu mais vida e saciou o povo meu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:Eis o tempo de conversão,
Eis o dia da salvação:
Ao Pai voltemos, juntos andemos.
Eis o tempo de conversão!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ofereço vinho e pão
Eu te ofereço o meu amor
Eu te ofereço este pão
Eu te ofereço o meu amo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im para que todos tenham vida
Que todos tenham vida plenamente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constrói a tua vida
em comunhão com teu Senhor
reconstrói a tua vida
em comunhão com teu irmão
Am7
onde está o teu irmão
Eu estou presente nele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s caminhos do Senhor
são verdade, são amor:
dirigi os passos meus:
em vós espero, Ó Senhor!
Ele guia ao bom caminho
quem errou e quer voltar:
Ele é bom, fiel e justo:
Ele busca e vem salvar.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im para que todos tenham vida
Que todos tenham vida plenamente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passei fazendo o
bem, eu curei todos os males
Hoje és minha presença
junto a todo sofredor
Am7
Onde sofre o teu irmão
Eu estou sofrendo nele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im para que todos tenham vida
Que todos tenham vida plenamente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treguei a minha vida
pela salvação de todos
Reconstrói, protege
a vida de indefesos e inocentes
Onde morre o teu irmão,
eu estou morrendo nele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im para que todos tenham vida
Que todos tenham vida plenamente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m buscar e vim salvar
o que estava já perdido
Busca, salva e reconduze
a quem perdeu toda a esperança
Onde salvas teu irmão,
tu me estás salvando nele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im para que todos tenham vida
Que todos tenham vida plenamente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Viverei com o Senhor:
Ele é o meu sustento.
Eu confio, mesmo quando
Minha dor não mais aguento.
Tem valor aos olhos seus
meu sofrer e meu morrer:
libertai o vosso servo
e fazei-o reviver! (Sl. 116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a luz do meu caminho;
Ela é vida, é alegria:
Vou guardá-la com carinho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ua lei, seu mandamento
é viver a caridade:
Caminhemos todos juntos,
Construindo a unidade! (Sl. 119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vieste salvar
Os corações arrependi..idos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2026-04-26T08:20:13Z</dcterms:created>
  <dcterms:modified xsi:type="dcterms:W3CDTF">2026-04-26T08:20:13Z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