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presProps" Target="presProps.xml"/>
  <Relationship Id="rId217" Type="http://schemas.openxmlformats.org/officeDocument/2006/relationships/viewProps" Target="viewProps.xml"/>
  <Relationship Id="rId2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6.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03.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4.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65.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7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5.jpg"/>
  <Relationship Id="rId3" Type="http://schemas.openxmlformats.org/officeDocument/2006/relationships/image" Target="../media/bottom286.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7.jpg"/>
  <Relationship Id="rId3" Type="http://schemas.openxmlformats.org/officeDocument/2006/relationships/image" Target="../media/bottom288.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9.jpg"/>
  <Relationship Id="rId3" Type="http://schemas.openxmlformats.org/officeDocument/2006/relationships/image" Target="../media/bottom290.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97.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06.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7.jpg"/>
  <Relationship Id="rId3" Type="http://schemas.openxmlformats.org/officeDocument/2006/relationships/image" Target="../media/bottom318.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9.jpg"/>
  <Relationship Id="rId3" Type="http://schemas.openxmlformats.org/officeDocument/2006/relationships/image" Target="../media/bottom320.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1.jpg"/>
  <Relationship Id="rId3" Type="http://schemas.openxmlformats.org/officeDocument/2006/relationships/image" Target="../media/bottom322.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25.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4.jpg"/>
  <Relationship Id="rId3" Type="http://schemas.openxmlformats.org/officeDocument/2006/relationships/image" Target="../media/bottom335.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6.jpg"/>
  <Relationship Id="rId3" Type="http://schemas.openxmlformats.org/officeDocument/2006/relationships/image" Target="../media/bottom337.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8.jpg"/>
  <Relationship Id="rId3" Type="http://schemas.openxmlformats.org/officeDocument/2006/relationships/image" Target="../media/bottom339.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0.jpg"/>
  <Relationship Id="rId3" Type="http://schemas.openxmlformats.org/officeDocument/2006/relationships/image" Target="../media/bottom341.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2.jpg"/>
  <Relationship Id="rId3" Type="http://schemas.openxmlformats.org/officeDocument/2006/relationships/image" Target="../media/bottom343.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44.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7.jpg"/>
  <Relationship Id="rId3" Type="http://schemas.openxmlformats.org/officeDocument/2006/relationships/image" Target="../media/bottom348.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9.jpg"/>
  <Relationship Id="rId3" Type="http://schemas.openxmlformats.org/officeDocument/2006/relationships/image" Target="../media/bottom350.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3.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1.jpg"/>
  <Relationship Id="rId3" Type="http://schemas.openxmlformats.org/officeDocument/2006/relationships/image" Target="../media/bottom352.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53.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60.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1.jpg"/>
  <Relationship Id="rId3" Type="http://schemas.openxmlformats.org/officeDocument/2006/relationships/image" Target="../media/bottom362.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3.jpg"/>
  <Relationship Id="rId3" Type="http://schemas.openxmlformats.org/officeDocument/2006/relationships/image" Target="../media/bottom364.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5.jpg"/>
  <Relationship Id="rId3" Type="http://schemas.openxmlformats.org/officeDocument/2006/relationships/image" Target="../media/bottom366.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69.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0.jpg"/>
  <Relationship Id="rId3" Type="http://schemas.openxmlformats.org/officeDocument/2006/relationships/image" Target="../media/bottom371.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2.jpg"/>
  <Relationship Id="rId3" Type="http://schemas.openxmlformats.org/officeDocument/2006/relationships/image" Target="../media/bottom373.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4.jpg"/>
  <Relationship Id="rId3" Type="http://schemas.openxmlformats.org/officeDocument/2006/relationships/image" Target="../media/bottom375.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78.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9.jpg"/>
  <Relationship Id="rId3" Type="http://schemas.openxmlformats.org/officeDocument/2006/relationships/image" Target="../media/bottom380.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1.jpg"/>
  <Relationship Id="rId3" Type="http://schemas.openxmlformats.org/officeDocument/2006/relationships/image" Target="../media/bottom382.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3.jpg"/>
  <Relationship Id="rId3" Type="http://schemas.openxmlformats.org/officeDocument/2006/relationships/image" Target="../media/bottom384.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1.jpg"/>
  <Relationship Id="rId3" Type="http://schemas.openxmlformats.org/officeDocument/2006/relationships/image" Target="../media/bottom392.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3.jpg"/>
  <Relationship Id="rId3" Type="http://schemas.openxmlformats.org/officeDocument/2006/relationships/image" Target="../media/bottom394.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56.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3.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8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11.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18.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9.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46.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9.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6.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5.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23/07/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Senhor, tua igreja
Nos teus átrios queremos viver
O nosso coração só deseja
Contemplar tua glória e poder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habitar no teu templo
por longos dias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G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ontrei-me com Jesus num jardim
Nunca vi nada tão lindo assim
Minhas dores entreguei em Suas mãos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s feridas que Eu recebi
Não saíram sangue, nem dor
Foi por isso que o mal Eu venci
Porque delas só saía amor
Foi sempre o meu amo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Eu me deixei ser
tão chagado e ferido
Por isso, sinta-se amado e querido
Pois é o meu amor que cura sua dor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na cruz meu sangue foi derramado
Por isso, sinta-se querido e amado
Pois é o meu amor que cura sua dor
Que cura sua dor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tão, Jesus pediu-me assim
Que as mágoas que estivessem em mim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delas não saíssem mais dor
E de hoje em diante,
só saísse amor
Que seja sempre assim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Eu me deixei ser
tão chagado e ferido
Por isso, sinta-se amado e querido
Pois é o meu amor que cura sua dor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oi por você
Que na cruz meu sangue foi derramado
Por isso, sinta-se querido e amado
Pois é o meu amor que cura sua dor
Que cura sua dor
G/B
Oh, cura sua dor
O meu amor que cura sua dor]]></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Cuidas de mim
Sei que tu cuidas de mim, senhor
Ainda que eu ande pelo vale
E o atravesse à sombra da morte
Cuidas de mim. cuidas de mim
Mesmo que eu não queira]]></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ua presença
Mesmo que eu me afaste de ti
Cuidas de mim. cuidas de mim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u amor é como a
rocha que não se quebra jamais
Teu amor é como o
sol a nascer toda manhã
É um amor que me constrange
Que me envolve e me aquece
Esse amor és tu senho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idas de mim
Sei que tu cuidas de mim senhor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ai abraça-me
bem forte e me prende
bem junto a Ti!
Não me deixes ir para longe de Ti!
Pois não sei viver sem o Teu amor.
Meu Pai abraça-me
bem forte e me prende
bem junto a Ti!]]></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me deixes ir para longe de Ti!
Pois não sei viver sem o Teu amor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ai, Meu Pai, Meu Papai
Já não sei viver sem ti
Meu Pai, Meu Pai, Meu Papai
Já não sei viver sem teu amor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glória a
Deus nas altu-ras!
E paz na Terra aos
homens por Ele ama-dos!
Senhor Deus, Rei dos
Céus, Deus Pai todo-poderoso
Nós Vos louvamos,
Vos bendizemos, nós Vos adoramos]]></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bra-me com seu manto de amor
Guarda-me na paz desse olhar
Cura-me as feridas
e a dor me faz suportar
Que as pedras do meu caminho
Meus pés suportem pisar
Mesmo ferido de espinhos
Me ajude a passar]]></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icaram mágoas em mim
Mãe, tira do meu coração
E aqueles que eu fiz sofrer
Peço perdão
Cm6
Se eu curvar meu corpo na dor
Me alivia o peso da cruz
Interceda por mim, minha mãe]]></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unto a jesus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sa senhora, me dê a mão
Cuida do meu coração
Da minha vida, do meu destino
Nossa senhora, me dê a mão
Cuida do meu coração
Da minha vida, do meu destino
Do meu caminho, cuida de m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Por Vossa imensa glória!
]]></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mpre que meu pranto rolar
Ponha sobre mim suas mãos
Aumenta minha Fé e
acalma meu coração
Grande é a procissão a pedir
A misericórdia e o perdão
A cura do corpo e pra alma
A salvação]]></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bres pecadores ó mãe
Tão necessitados de vós
Santa mãe, de deus
tem piedade... de nós
Cm6
De joelhos a vossos pés
Estendei à nós vossas mãos
Rogai por nós vossos filhos]]></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s irmãos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sa senhora, me dê a mão
Cuida do meu coração
Da minha vida, do meu destino
Nossa senhora, me dê a mão
Cuida do meu coração
Da minha vida, do meu destino
Do meu caminho, cuida de mi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mundo, acolhei a nossa súplica.
Vós que estais à
direita do Pai, tende
piedade de nó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r,
só Vós o Altíssimo,
Jesus Cristo, com o
Espírito Santo na
glória de Deus Pai.
Amém! Amé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quer falar comigo
em coisas tão pequenas,
nas coisas simples. (2x)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eu quero ouvir Sua voz...
Preciso estar atento
a todo movimento do Céu
Em direção a m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a Senhor, preciso ouvir Tua voz,
Eis aqui o Teu servo...
Fala no irmão, na Palavra, Senhor,
e no meu coração.
e no meu coraçã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ão e vinho te apresentamos
nesse altar
Como sinal que tu recolhes
nossa oferta
Tudo o que somos deixamos aqui (2x)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 milagre que se dá
O pão e o vinho em corpo e sangue
Vão se transformar
Não ha limites para o amor
Vem transformar também minha vida
Oh senhor, é teu esse
milagre de amo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Senhor quando te vejo
no Sacramento da Comunhão
Sinto o Céu se abrir
e uma luz a me atingir
Esfriando minha cabeça
e esquentando o meu coração
Senhor, graças e louvo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m dados a todo o momento!
Quero Te louvar na
dor, na alegria e no sofrimento
E se em meio à tribulação,
eu me esquecer de ti
Ilumina minhas trevas com tua luz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Jesu_____S fonte de
misericórdia que jorra do templo
Jesus, o filho da rainha!
Jesus, rosto divino do homem
Jesus, rosto humano de Deu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nda Parte:
Chego muitas vezes
em tua casa meu Senhor
Triste, abatido, precisando de amor
Mas depois da Comunhão,
Tua casa é meu coração
Então sinto o Céu, dentro de mim!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omungo porque
mereço, isso eu sei, ó meu Senhor!
Comungo, pois preciso de Ti
Quando faltei à missa,
eu fugia de mim e de Ti
Mas agora eu voltei,
por favor, aceita-m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Jesu_____S fonte de
misericórdia que jorra do templo
Jesus, o filho da rainha!
Jesus, rosto divino do homem
Jesus, rosto humano de Deus!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que a tempestade
já não pode te abalar,
a segurança em meu
barco encontrarás,
confia em mim, o meu amor te
abrigará.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i que angustiado
o coração se endureceu,
Mas eu entendo tudo
o que te aconteceu,
ainda é tempo de voltar para
o teu Deu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tenhas medo, pois
eu estou aqui! É o
teu Senhor quem diz
Quero guiar os passos
teus. Vem entrega-te então,
Farei morada em teu coração.
E quando anoitecer,
cansado eu te encontr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silêncio teu eu
irei te consolar, nos braços meus
Fm7
descansarás.
Forças te darei, forças te dare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tenhas medo...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pode entrar a casa é sua
Vem Senhor que o meu
coração está aberto
Pra te receber e te adorar
Vem Senhor pode entrar a casa é sua
Vem Senhor que o meu
coração está aberto
Pra te receber e te adora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muda tudo de lugar
Faz conforme tua vontade em mim
Faz morada aqui é o teu alta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todos os meus
dias são pra te amar
Todos os minutos são pra te adorar
Toda minha vida é só pra ti Jesu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eu te ado-ro
Jesus, Jesus, eu te ado-ro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todos os anjos
eu quero te contemplar
Jesus, Jesus, meu Deus, meu Senhor.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ndo Gló...ria
, Gló...ria , Gló.........ria
Cantando Gló...ria
ló...ria , Gló.........ria/...(4x)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om é estarmos aqui
Como irmãos em tua casa, ó pai
Celebrar tua graça e favor
Teu amor que a ti nos atrai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 Gló...ria
, Gló...ria
Gló....ria , Gló...ria
, Gló...ria , a Jesus
Gló....ria , Gló...ria
, Gló...ria
Gló....ria , Gló...ria
, Gló...ria , a Jesu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a Jesu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entramos por tuas portas
Com louvores, com nosso servir
Pois um dia em tua presença
Vale mais que mil dias longe de ti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Senhor, tua igreja
Nos teus átrios queremos viver
O nosso coração só deseja
Contemplar tua glória e poder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2026-08-02T21:13:19Z</dcterms:created>
  <dcterms:modified xsi:type="dcterms:W3CDTF">2026-08-02T21:13:19Z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