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presProps" Target="presProps.xml"/>
  <Relationship Id="rId59" Type="http://schemas.openxmlformats.org/officeDocument/2006/relationships/viewProps" Target="viewProps.xml"/>
  <Relationship Id="rId6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38159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5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2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9.jpg"/>
  <Relationship Id="rId3" Type="http://schemas.openxmlformats.org/officeDocument/2006/relationships/image" Target="../media/bottom60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1.jpg"/>
  <Relationship Id="rId3" Type="http://schemas.openxmlformats.org/officeDocument/2006/relationships/image" Target="../media/bottom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63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87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8.jpg"/>
  <Relationship Id="rId3" Type="http://schemas.openxmlformats.org/officeDocument/2006/relationships/image" Target="../media/bottom9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o Domingo Comum
16/01/2022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as alturas
E paz na terra aos
homens por Ele amados.
Senhor Deus, Rei dos
céus, Deus Pai todo poderoso:
Nós vos louva...mos,
Nós vos bendize...mos,
Nós vos adora...mos,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...mos,
Nós vos damos graças,
por vossa imensa glória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:
Vós que tirais o pecado do mundo,
Tende piedade de nós;
Vós que tirais o pecado do mundo,
Acolhei a nossa súplica;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à direita do Pai,
Tende piedade de nó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...to;
Só vós, o Senho...or;
Só vós, o Altíssimo,
Jesus Cristo;
Com o Espírito Santo,
Na glória de Deus Pai. Amém!
Na glória de Deus Pai. Amém!
Na glória de Deus Pai. Amém!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glória de Deus Pai. Amém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ssas palavras, Senhor,
São espírito e vida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lei do Senhor Deus é perfeita,
conforto para a alma!
O testemunho do Senhor é fiel,
sabedoria dos humilde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Os preceitos do
Senhor são precisos,
alegria ao coração.
O mandamento do Senhor é brilhante,
para os olhos é uma luz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É puro o temor do Senhor,
imutável para sempre.
Os julgamentos do Senhor
são corretos
e justos igualmente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Que vos agrade o
cantar dos meus lábios
e a voz da minha alma;
que ela chegue até vós, ó Senhor,
meu Rochedo e Redentor!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ô,
ô, ô, Jesus Cristo vai falar
E suas Santas Palavras,
ô, ô, ô, nós iremos aclamar.
E o Verbo se fez carne
e habitou entre nós
Veio ser o caminho,
ouviremos sua voz.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faltou vinho
naquela festa, Maria
Tu percebeste, em todos,
havia aflição
Olhaste para Teu Filho
e pediste a Ele
Quando faltou a alegria
em minha vida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 percebeste o cansaço
em meu coração
Olhaste para Teu Filho
e pediste a ele
Hoje eu canto alegre
o mesmo canto Teu
&#34; O Senhor fez em mim maravilhas
&#34; O Senhor fez em mim maravilhas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&#34; O Senhor fez em mim maravilhas
Santo é o Senhor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é tempo de louvar a Deus
Em nós agora habita teu Espírito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, Santo
Santo Deus do universo. (2x)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a Vossa glória
O Céu e a Terra proclamam
a Vossa glória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.
Bendito O que vem em nome do Senhor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ou cantar teu amor,
ser no mundo um farol.
Eis-me aqui Senhor,
vem abrir as janelas
do meu coração.
E então falarei, imitando tua voz.
Creio em ti Senhor,
nas pegadas deixadas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ti vou andar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Vou falar do teu coração,
com ternura nas mãos e na voz
Proclamar que a vida
é bem mais do que
aquilo que o mundo ensina e cantar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um canto ensinado
por Deus, com poesia
ensinar nossa fé,
Plantar o chão, cultivar
o amor, como poetas
que querem sonhar.
Pra realizar o que
o Mestre ensinou, viemos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ar, restaurar o coração,
Fonte de vida no altar
a brotar, a nos alimentar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ar meu viver
pra no mundo ser mais.
Faz de mim Senhor,
aprendiz da verdade,
justiça e da paz.
Comungar Teu viver
neste Vinho, neste Pão.
Quero ser Senhor, nov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mem nascido do Teu coração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meio dos louvores, Deus habita
É seu prazer cumprir o que nos diz
Então é só cantar,
e a Cristo exaltar
e Sua Glória encherá este lugar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panheira Maria,
perfeita harmonia entre nós e o Pai
modelo dos consagrados,
nosso sim ao chamado
do Senhor confirmai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ercessora Maria
perfeita harmonia,
entre nós e o Pai,
justiça dos explorados,
combate o pecado, torna
os homens iguais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ransformadora Maria,
perfeita harmonia,
entre nós e o Pai,
espelho de competência,
afasta a violência
enche o mundo de paz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ve Maria, cheia de graça,
Plena de raça e beleza,
queres, com certeza,
que a vida renasça
Santa Maria, mãe do Senhor
Que se fez pão para
todos, criou mundo novo só por amor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louvar, vem louvar
Vem louvar, vem louvar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risto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2026-04-28T08:35:23Z</dcterms:created>
  <dcterms:modified xsi:type="dcterms:W3CDTF">2026-04-28T08:35:23Z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