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º Domingo Quaresma
29/03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avilhas fez conosco o Senhor,
Exultemos de alegria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ando o Senhor
reconduziu nossos cativos,
parecíamos sonhar;
encheu-se de sorriso nossa boca,
nossos lábios, de cançõe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ntre os gentios se dizia:
“Maravilhas fez com
eles o Senhor!”
Sim, Maravilhas fez
conosco o Senhor,
exultemos de alegri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udai a nossa sorte, ó Senhor,
como torrentes no deserto.
Os que lançam as sementes
entre lágrimas
ceifarão com alegri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horando de tristeza sairão,
espalhando suas sementes;
cantando de alegria voltarão,
carregando os seus feixe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vossa Palavra, Senhor,
é sinal de interesse por nós! (2x)
- Como um pai ao redor
de sua mesa, revelando
seus planos de amor.
- É feliz quem escuta
a Palavra, e a guarda
no seu coraçã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Neste encontro da
Eucaristia, aprendemos
a grande liçã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Tende piedade, piedade de nó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Tende piedade, piedade de nó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Dai-nos a paz, a paz Senhor a paz
Dai-nos a paz, a paz Senhor a paz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comunhã-ão Jesus
se dá no pão,
O cordeiro imolado é refeição
Nosso alimento de amor e salvação
Em torno deste altar somos irmão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...O pão da vida és
tu, Jesus, o pão do céu
O caminho, a verdade, via de amor.
Dom de Deus, nosso
redento-or... (bis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e come, isto é o meu corpo
Que do trigo se faz
pão, é refeição
Na eucaristia o vinho
se torna sangue
Verdadeira bebida, nossa alegria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2026-08-05T01:54:36Z</dcterms:created>
  <dcterms:modified xsi:type="dcterms:W3CDTF">2026-08-05T01:54:36Z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