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56.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7.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jpg"/>
  <Relationship Id="rId3" Type="http://schemas.openxmlformats.org/officeDocument/2006/relationships/image" Target="../media/bottom9.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5o Domingo tempo comum
03/02/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de piedade de nós
Tende piedade de nós
Misericórdia, Misericórdia Senh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Glória a Deus nas alturas
E paz na terra aos
homens por Ele amados (b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eus rei dos
céus, Deus pai todo poderoso
Nós vos louvamos, vos bendizemos
Nós vos adoramos e glorificamos
Nós vos damos graças,
por vossa imensa glóri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Glória a Deus nas alturas
E paz na terra aos
homens por Ele amado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a direita
do Pai tende piedade de nós
Só vós sois o santo,
só vós o Senhor
Só vós o altíssimo, Jesus Cristo
Com Espírito Santo
na glória de Deus pai amé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Glória a Deus nas alturas
E paz na terra aos
homens por Ele amados (2x)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Louvai a Deus, porque
ele é bom e conforta os corações!
- Louvai a Deus, porque
ele é bom e conforta os coraçõ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Louvai o Senhor Deus,
porque ele é bom,
cantai ao nosso Deus,
porque é suave: ele é
digno de louvor, ele
o merece! O Senhor
reconstruiu Jerusalém,
e os dispersos de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untou de nov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Ele conforta os corações
despedaçados, ele
enfaixa suas feridas
e as cura; fixa o
número de todas as
estrelas e chama a
cada uma por seu no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É grande e onipotente
o nosso Deus, seu saber
não tem medida nem
limites. O Senhor
Deus é o amparo dos
humildes, mas dobra
até o chão os que são ímpio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strai-nos, ó Senhor,
Vossa bondade
e a Vossa salvação nos concedei!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me ofertar
A minha vida consagrar
Quero renovar o meu sim
Que tua vontade se faça em mim
Renova Senhor minha vocaç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Senhor, nós estamos
aqui, junto à mesa da celebração,
Simplesmente atraídos
por Vós, desejamos
formar comunhã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nsagrado para amar
Um consagrado pra se doar
Um amor que tudo suporta
Um amor que não dá pra improvisar
Um consagrado para amar
Um consagrado pra se doar
Um amor que não busca
interesses se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mais puro amor, o amor de Deu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1. Os Céus e a Terra
proclamam a Vossa glória.
Hosana nas alturas!
Hosana nas altura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Bendito é Aquele
que vem em nome do Senhor!
Hosana nas alturas!
Hosana nas altura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dução: Solo do teclad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gualdade, fraternidade,
nesta mesa nos ensinais.
As lições que melhor
educam, na Eucaristia
é que nos dais!
As lições que melhor
educam, na Eucaristia
é que nos dai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abrir meus olhos no altar
Vi o cálice sagrado
com o sangue de jesus
e de dentro desse mesmo
cálice subia
Majestosa a eucaristia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salvar os corações
Arrependi - dos.
Tende piedade de nó.
Tende piedade de nós
Misericórdia, Misericórdia Senh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que viestes chamar os
pecadores de coração contri - to.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de piedade de nós
Tende piedade de nós
Misericórdia, Oh!
Cristo misericórdi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intercedeis
por nós junto do
Pai das misericór - dias.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2026-08-03T23:45:38Z</dcterms:created>
  <dcterms:modified xsi:type="dcterms:W3CDTF">2026-08-03T23:45:38Z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