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presProps" Target="presProps.xml"/>
  <Relationship Id="rId169" Type="http://schemas.openxmlformats.org/officeDocument/2006/relationships/viewProps" Target="viewProps.xml"/>
  <Relationship Id="rId1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1.jpg"/>
  <Relationship Id="rId3" Type="http://schemas.openxmlformats.org/officeDocument/2006/relationships/image" Target="../media/bottom182.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3.jpg"/>
  <Relationship Id="rId3" Type="http://schemas.openxmlformats.org/officeDocument/2006/relationships/image" Target="../media/bottom184.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85.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6.jpg"/>
  <Relationship Id="rId3" Type="http://schemas.openxmlformats.org/officeDocument/2006/relationships/image" Target="../media/bottom187.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90.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1.jpg"/>
  <Relationship Id="rId3" Type="http://schemas.openxmlformats.org/officeDocument/2006/relationships/image" Target="../media/bottom192.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3.jpg"/>
  <Relationship Id="rId3" Type="http://schemas.openxmlformats.org/officeDocument/2006/relationships/image" Target="../media/bottom194.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5.jpg"/>
  <Relationship Id="rId3" Type="http://schemas.openxmlformats.org/officeDocument/2006/relationships/image" Target="../media/bottom196.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7.jpg"/>
  <Relationship Id="rId3" Type="http://schemas.openxmlformats.org/officeDocument/2006/relationships/image" Target="../media/bottom198.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3.jpg"/>
  <Relationship Id="rId3" Type="http://schemas.openxmlformats.org/officeDocument/2006/relationships/image" Target="../media/bottom204.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05.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6.jpg"/>
  <Relationship Id="rId3" Type="http://schemas.openxmlformats.org/officeDocument/2006/relationships/image" Target="../media/bottom207.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2.jpg"/>
  <Relationship Id="rId3" Type="http://schemas.openxmlformats.org/officeDocument/2006/relationships/image" Target="../media/bottom213.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4.jpg"/>
  <Relationship Id="rId3" Type="http://schemas.openxmlformats.org/officeDocument/2006/relationships/image" Target="../media/bottom215.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16.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9.jpg"/>
  <Relationship Id="rId3" Type="http://schemas.openxmlformats.org/officeDocument/2006/relationships/image" Target="../media/bottom220.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1.jpg"/>
  <Relationship Id="rId3" Type="http://schemas.openxmlformats.org/officeDocument/2006/relationships/image" Target="../media/bottom222.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3.jpg"/>
  <Relationship Id="rId3" Type="http://schemas.openxmlformats.org/officeDocument/2006/relationships/image" Target="../media/bottom224.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5.jpg"/>
  <Relationship Id="rId3" Type="http://schemas.openxmlformats.org/officeDocument/2006/relationships/image" Target="../media/bottom226.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7.jpg"/>
  <Relationship Id="rId3" Type="http://schemas.openxmlformats.org/officeDocument/2006/relationships/image" Target="../media/bottom228.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9.jpg"/>
  <Relationship Id="rId3" Type="http://schemas.openxmlformats.org/officeDocument/2006/relationships/image" Target="../media/bottom230.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35.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6.jpg"/>
  <Relationship Id="rId3" Type="http://schemas.openxmlformats.org/officeDocument/2006/relationships/image" Target="../media/bottom237.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8.jpg"/>
  <Relationship Id="rId3" Type="http://schemas.openxmlformats.org/officeDocument/2006/relationships/image" Target="../media/bottom239.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2.jpg"/>
  <Relationship Id="rId3" Type="http://schemas.openxmlformats.org/officeDocument/2006/relationships/image" Target="../media/bottom243.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44.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jpg"/>
  <Relationship Id="rId3" Type="http://schemas.openxmlformats.org/officeDocument/2006/relationships/image" Target="../media/bottom25.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55.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6.jpg"/>
  <Relationship Id="rId3" Type="http://schemas.openxmlformats.org/officeDocument/2006/relationships/image" Target="../media/bottom257.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8.jpg"/>
  <Relationship Id="rId3" Type="http://schemas.openxmlformats.org/officeDocument/2006/relationships/image" Target="../media/bottom259.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0.jpg"/>
  <Relationship Id="rId3" Type="http://schemas.openxmlformats.org/officeDocument/2006/relationships/image" Target="../media/bottom261.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2.jpg"/>
  <Relationship Id="rId3" Type="http://schemas.openxmlformats.org/officeDocument/2006/relationships/image" Target="../media/bottom263.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64.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5.jpg"/>
  <Relationship Id="rId3" Type="http://schemas.openxmlformats.org/officeDocument/2006/relationships/image" Target="../media/bottom266.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7.jpg"/>
  <Relationship Id="rId3" Type="http://schemas.openxmlformats.org/officeDocument/2006/relationships/image" Target="../media/bottom268.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9.jpg"/>
  <Relationship Id="rId3" Type="http://schemas.openxmlformats.org/officeDocument/2006/relationships/image" Target="../media/bottom270.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1.jpg"/>
  <Relationship Id="rId3" Type="http://schemas.openxmlformats.org/officeDocument/2006/relationships/image" Target="../media/bottom272.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jpg"/>
  <Relationship Id="rId3" Type="http://schemas.openxmlformats.org/officeDocument/2006/relationships/image" Target="../media/bottom27.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3.jpg"/>
  <Relationship Id="rId3" Type="http://schemas.openxmlformats.org/officeDocument/2006/relationships/image" Target="../media/bottom274.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5.jpg"/>
  <Relationship Id="rId3" Type="http://schemas.openxmlformats.org/officeDocument/2006/relationships/image" Target="../media/bottom276.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7.jpg"/>
  <Relationship Id="rId3" Type="http://schemas.openxmlformats.org/officeDocument/2006/relationships/image" Target="../media/bottom278.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9.jpg"/>
  <Relationship Id="rId3" Type="http://schemas.openxmlformats.org/officeDocument/2006/relationships/image" Target="../media/bottom280.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1.jpg"/>
  <Relationship Id="rId3" Type="http://schemas.openxmlformats.org/officeDocument/2006/relationships/image" Target="../media/bottom282.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3.jpg"/>
  <Relationship Id="rId3" Type="http://schemas.openxmlformats.org/officeDocument/2006/relationships/image" Target="../media/bottom284.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85.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6.jpg"/>
  <Relationship Id="rId3" Type="http://schemas.openxmlformats.org/officeDocument/2006/relationships/image" Target="../media/bottom287.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88.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9.jpg"/>
  <Relationship Id="rId3" Type="http://schemas.openxmlformats.org/officeDocument/2006/relationships/image" Target="../media/bottom290.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1.jpg"/>
  <Relationship Id="rId3" Type="http://schemas.openxmlformats.org/officeDocument/2006/relationships/image" Target="../media/bottom292.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93.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4.jpg"/>
  <Relationship Id="rId3" Type="http://schemas.openxmlformats.org/officeDocument/2006/relationships/image" Target="../media/bottom295.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6.jpg"/>
  <Relationship Id="rId3" Type="http://schemas.openxmlformats.org/officeDocument/2006/relationships/image" Target="../media/bottom297.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8.jpg"/>
  <Relationship Id="rId3" Type="http://schemas.openxmlformats.org/officeDocument/2006/relationships/image" Target="../media/bottom299.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0.jpg"/>
  <Relationship Id="rId3" Type="http://schemas.openxmlformats.org/officeDocument/2006/relationships/image" Target="../media/bottom301.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52.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89.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02.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27.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34.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7.jpg"/>
  <Relationship Id="rId3" Type="http://schemas.openxmlformats.org/officeDocument/2006/relationships/image" Target="../media/bottom138.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43.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52.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59.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64.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5.jpg"/>
  <Relationship Id="rId3" Type="http://schemas.openxmlformats.org/officeDocument/2006/relationships/image" Target="../media/bottom166.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69.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0.jpg"/>
  <Relationship Id="rId3" Type="http://schemas.openxmlformats.org/officeDocument/2006/relationships/image" Target="../media/bottom171.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2.jpg"/>
  <Relationship Id="rId3" Type="http://schemas.openxmlformats.org/officeDocument/2006/relationships/image" Target="../media/bottom173.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4.jpg"/>
  <Relationship Id="rId3" Type="http://schemas.openxmlformats.org/officeDocument/2006/relationships/image" Target="../media/bottom175.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78.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9.jpg"/>
  <Relationship Id="rId3" Type="http://schemas.openxmlformats.org/officeDocument/2006/relationships/image" Target="../media/bottom180.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Encontro Das Mulheres 2025
22/11/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u louvar, vou exaltar
Vou bendizer e adorar
Eu vou pular , eu vou correr
Eu vou parar e escutar
o que tens pra dizer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 Senhor peneirar
Eu quero passar pro lado de lá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quero ser joio, Senhor
Quero ser seu trigo de amor
Semear a fé, a esperança,
o amor e a salvação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Santo, amor que queima
Fogo que devora, vento que sopra
Espí----rito Santo, amor que queima
Fogo que devora, vento que sopra
Queremos sentir, não
iremos desistir
Esse é o Teu poder,
não iremos desistir.]]></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he esse lugar, enche esse lugar
Com tua força, com teu poder. (2x)
...Espí----rito Santo,
amor que queima...
Ôoooooooooooo
Ôoooooooooooo
Ôoooooooooooo (2x)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conduzida
pelo Espírito Santo
Eu quero ser inflamada
pelo Fogo do Céu
Eu quero ser conduzida
pelo Espírito Santo
Eu quero ser inflamada
pelo Fogo do Céu]]></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que sou fraca, não
sei o que convém
Mas o Espírito que intercede
Sabe dos desejos de Deus pra mim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duza-me, conduza-me
Vem transformar o meu viver
Inflama-me, inflama-me
Vem a minha chama ascender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irito santo faz
de mim um novo ser
Eu quero ser conduzida
pelo Espírito Santo
Eu quero ser inflamada
pelo Fogo do Céu
Eu quero ser conduzida
pelo Espírito Sant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i acontecer um novo
clamor neste lugar
Eu quero estar mais
perto de Ti, pra Te escutar
Tua graça me sustenta,
eu nasci pra Te adorar
Grito hoje para o mundo,
seu amor me faz cantar]]></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inflamada
pelo Fogo do Céu
Porque sou fraca, não
sei o que convém
Mas o Espírito que intercede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duza-me, conduza-me
Vem transformar o meu viver
Inflama-me, inflama-me
Vem a minha chama ascender
Conduza-me, conduza-me
Vem transformar o meu viver
Inflama-me, inflama-me
Vem a minha chama ascender]]></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conduzida
pelo Espírito Santo
Eu quero ser inflamada
pelo Fogo do Céu
Eu quero ser conduzida
pelo Espírito Santo
Eu quero ser inflamada
pelo Fogo do Céu]]></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va com saudade de Ti
Estava com saudade de Ti
Eu me afastei não
te procurei quando eu mais precisava
Estava com saudade de Ti
Estava com saudade de Ti
Eu me afastei não
te procurei quando eu mais precisava]]></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eu voltei, pois
eu sei que aqui é o meu lugar
Mas eu voltei, pois
eu sei que sem Ti eu
não posso ficar!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eu voltei, pois
eu sei que aqui é o meu lugar
Mas eu voltei, pois
eu sei que sem Ti eu
não posso ficar!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ebe a minha Adoração
Recebe o meu coração
É o meu sagrado, o
mais valioso que eu posso Te dar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ebe a minha Adoração
Recebe o meu coração
É o meu sagrado, o
mais valioso que eu posso Te dar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r em Tua companhia,
um melhor lugar não há
Por isso diante do Senhor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eu quero obedecer a Tua voz
Derrama o Teu Espírito
(uh, uh) sobre todos nós
Senhor, eu quero mergulhar,
me comprometer
Entrar na intimida----de
do Teu coração
Derrama em nós Tua unção]]></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eu quero obedecer a Tua voz
Derrama o Teu Espírito
(uh, uh) sobre todos nós
Senhor, eu quero mergulhar,
me comprometer
Entrar na intimida----de
do Teu coração
Derrama em nós Tua unção]]></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Derrama o teu amor aqui
Derrama o teu amor aqui]]></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 chover sobre nós Água Viva
Derrama o teu amor aqui
Derrama o teu amor aqui
Faz chover sobre nós Água Viva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Igreja renovada
Povo santo reunido
Famílias restauradas
Pelo poder do Teu Espírito
Derrama o Teu amor aqui!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Derrama o teu amor aqui
Faz chover sobre nós Água Viva
Derrama o teu amor aqui
Derrama o teu amor aqui
Faz chover sobre nós Água Viva
Derrama o teu amor aqui
Derrama o teu amor aqui]]></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 chover sobre nós Água Viva
Derrama o teu amor aqui
Derrama o teu amor aqui
Faz chover sobre nós Água Viva
Derrama o teu amor aqui
Derrama o teu amor aqui
Faz chover sobre nós Água Viva
Derrama o teu amor aqui]]></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amor aqui
Faz chover sobre nós
Água Viva Sobre nós!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u louvar, vou exaltar
Vou bendizer e adoraaaaaar
Eu vou pular , eu vou correr
Eu vou parar e escutar
o que tens pra dizer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vida de graça e vitória
É o que Deus tem pra te dar
A condição pra você recebê-la
É a busca da Santidade (2x)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utar contra todo pecado
Que te separa de Deus
Romper com todas cadeias
Ser livre inteiramente de Deus
]]></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ser de Deus
Eu quero ser de Deus
Eu quero viver esse amor.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vida de graça Deus quer te dar
A condição pra se
receber é a busca pela santidade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espírito de amor
Recriar o que o mundo destruiu
Reavivar em nós o primeiro amor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m Pentecostes
Vem viver em nós
Nos unindo a criação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i acontecer um novo
clamor neste lugar
Eu quero estar mais
perto de Ti, pra Te escutar
Tua graça me sustenta,
eu nasci pra Te adorar
Grito hoje para o mundo,
seu amor me faz cantar]]></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entre todas foi a escolhida
foste tu Maria a serva preferida.
Mãe do meu Senhor,
mãe do meu salvador.
]]></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Maria, cheia de graça e consolo,
venha caminhar com teu povo.
Nossa mãe sempre será.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oga pelos pecadores desta Terra
roga pelo povo que
em seu Deus espera.
Mãe do meu Senhor,
mãe do meu salvador.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á chorando por quê?
Se você tem um Deus
Que cuida de você, oh
E jamais te esqueceu
Ele sabe de tudo
Que você está passando
E mandou te dizer
Que Ele está cuidando]]></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Lembra de onde você veio
E aonde que você chegou
Lembra de todos os livramentos
Que você já passou
Nem era para você estar aqui
Mas Deus falou assim
Esse aí vou levantar]]></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onde colocar a mão,
Eu vou abençoar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não dorme
Le___vanta, tem muita
gente que te ama
Deus mandou te dizer
Que vai acontecer
Deus mandou te falar
Que tudo vai pas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r em Tua companhia,
um melhor lugar não há
Por isso diante do Senhor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Lembra de onde você veio
E aonde que você chegou
Lembra de todos os livramentos
F7M
Que você já passou
Nem era para você estar aqui
Mas Deus falou assim]]></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se aí vou levantar
E onde colocar a mão,
Eu vou abençoar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não dorme
Le___vanta, tem muita
gente que te ama
Deus mandou te dizer
Que vai acontecer
Deus mandou te falar
Que tudo vai passar]]></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ão chore quem cuida de você
C/G
Não dorme
Le__vanta, tem muita
gente que te ama
Deus mandou te dizer
Que vai acontecer
Deus mandou te falar]]></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tudo vai passar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
Deus mandou te dizer
Que vai acontecer
F/A
Deus mandou te falar
Que tudo vai passar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sua voz se ouve sobre as águas
A sua voz abala o deserto
Eu sei que será, Rei pra sempre!
Eu sei que abençoa o seu povo
Eu creio sim
Eu creio sim que está,
cuidando de mim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Santo, amor que queima
Fogo que devora, vento que sopra
Espí----rito Santo, amor que queima
Fogo que devora, vento que sopra
Queremos sentir, não
iremos desistir
Esse é o Teu poder,
não iremos desist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oh, oh, oh... oh, oh, oh, oh
Oh, oh, oh, oh... oh, oh, oh, oh
Eu vou louvar, vou exaltar
Vou bendizer e adorar
Eu vou pular , eu vou correr
Eu vou parar
E escutar o que tens pra dizer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he esse lugar, enche esse lugar
Com tua força, com teu poder. (2x)
...Espí----rito Santo,
amor que queima...
Ôoooooooooooo
Ôoooooooooooo
Ôoooooooooooo (2x)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 E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s momentos difíceis,
nas horas de dor
Há alguém do teu
lado ouvindo teu clamor
Forte poderoso pode
tudo quem nele crê
Ele é justo e verdadeiro,
razão para viver]]></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Jesus ama você,
não importa teu pecado
Ele vem te socorrer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Jesus ama você,
te segura pelas mãos
E dá forças para vence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nossa dança
É a dança da amizade
É alegria para lá e para cá
É alegria para lá e para cá
É alegria para lá e para cá
É alegria para lá e para cá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aiá laiá laiá laiá laiá laiá
Laiá laiá laiá laiá laiá laiá
Laiá laiá laiá laiá laiá laiá
Laiá laiá laiá laiá laiá laiá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alegria está no coraçao
de quem já conhece a Jesus
A verdadeira paz só tem aquele
que ja conhece a Jesu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timento mais precioso
que vem do nosso Senhor
é o amor que só tem
quem já conhece a Jesu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sso pisar numa tropa
e saltar as muralhas
Aleluiaaaa! Aleluiaa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é a rocha da minha salvação
Com ele nao há mais condenação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sso pisar numa tropa
e saltar as muralhas
Aleluiaaaa! Aleluiaaa!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timento mais precioso
que vem do nosso Senhor
é o amor que só tem
quem já conhece a Jesu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de Nazaré, Maria me cativou
Fez mais forte a minha fé,
E por filho me adotou.
Às vezes eu paro e fico a pensar
E sem perceber me vejo a rezar
O meu coração se põe a cantar
Pra Virgem de Nazaré
Menina que Deus amou e escolhe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om é louvar o nosso Deus
Bom é louvar Bom é louva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le vem vem vem
O teu Espírito fica aqui
E quando Ele vem vem vem
Nos enche de alegria amor e paz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i ai ai ...
Ai ai ai ...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uma nova forma de louvar
É uma nova forma de dançar
Bate a mão em cima,
bate o pé embaixo e vai
Bate a mão em cima,
bate o pé embaixo e vai
É uma festa, venha pra cá
Parado ninguém pode fic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ate a mao em cima,
bate o pé embaixo e vai
Bate a mao em cima,
bate o pé embaixo e vai
Poe as mãos no ombro do irmão
Andando para a mesma direção
Bate a mão em cima,
bate o pé embaixo e v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ate a mão em cima,
bate o pé embaixo e vai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zinho para frente e para trás
Mãozinhas também
pra frente e pra trás
Pulinhos pra direita,
pulinhos pra e esquerda e vai
Pulinhos pra direita,
pulinhos pra e esquerda e vai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fogo vem, fogo
vem, fogo vem, fogo ve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a Mãe de Jesus, o Filho de Deus
Maria que o povo inteiro elegeu
Senhora e Mãe do céu.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o meu braço agora
Passa fogo no meu braço agora
Passa fogo no meu braço
agora , oh Senho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a minha perna agora
Passa fogo na minha perna agora
Passa fogo na minha
perna agora ,oh Senho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a cabeça agora
Passa fogo na cabeça agora
Passa fogo na cabeça
agora, oh Senho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o meu coração
Passa fogo no meu coração
Passa fogo no meu coração,
oh Senhor!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sentindo sua força agora
Estou sentindo sua força agora
Estou sentindo sua
força agora , oh Senhor!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sentindo sua força agora
Estou sentindo sua força agora
Estou sentindo sua
força agora , oh Senho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Ave Maria,
Ave Maria, Mãe de Jesu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louvar-te, sempre mais e mais!
C#m7
Quero louvar-te, sempre mais e mais!
Buscar o teu querer,
Tua graça conhecer.
Quero louvar-te!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mar-te, sempre mais e mais!
C#m7
Quero amar-te, sempre mais e mais!
Buscar o teu querer,
Tua graça conhecer.
Quero amar-te!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servir-te, sempre mais e mais!
C#m7
Quero servir-te, sempre mais e mais!
Buscar o teu querer,
Tua graça conhecer.
Quero servir-te!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aves do céu cantam para ti,
C#m7
As feras do campo refletem
teu poder.
Quero cantar, quero
levantar as mãos a Ti!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eu quero bem
Maria do puro amor
Igual a você ninguém
Mãe pura do meu Senhor.
Em cada mulher que a terra criou
Um traço de Deus Maria deixou
Um sonho de Mãe Maria plantou
Pro mundo encontrar a paz]]></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Minha alma suspira
F7M
Por Ti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F7M
Somos teus filhos, oh Pai
Estamos reunidos em teu nome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Sopra em nós
Sopra em nós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Vem nesse lugar
Fortalece o que é fraco
C/E
Com o teu poder
Rasgue o céu, oh meu Pai
Sopra hoje aqui
Vem Espírito Santo, vem]]></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fez o Cristo falar
Maria que fez Jesus caminhar
Maria que só viveu pra seu Deus
Maria do povo meu.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bem vindo, Espírito Santo!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coração é o teu lar
Seja bem vindo, Espírito Santo!
A minha casa é também tua casa
A minha família é o teu lugar!
Ah! Ah! Ah!... Ah! Ah! Ah!
Vem em mim morar!
Quero ser templo vivo
E te levar comigo]]></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ser templo vivo do teu amor
Do teu amor....
Do teu amo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unidos aqui, num Cenáculo de amor
Pedimos forças pelas mãos de Maria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a conhece bem todos
seus queridos filhos
E não deixará faltar
para nós seu auxílio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nde, Espírito Santo!
Vinde por meio da poderosa
intercessão
Do Imaculado Coração
de Maria, Vossa amadíssima Esposa
Vinde, Espírito Santo!
Vinde por meio da poderosa
intercessão]]></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o Imaculado Coração
de Maria, Vossa amadíssima Esposa
Vossa amadíssima Esposa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á uma chuva de graça aqui
E está chovendo sobre todos nós
E quem mais se entregar
mais se molhará
Há uma semente pra germinar
E muitos frutos a se produzir
Na terra do coração
derrama Tua graça]]></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uva de graça pedimos a ti
Chuva de graça derrama em nós
Chuva de graça neste lugar, derrama
Chuva de graça pedimos a ti
Chuva de graça derrama em nós
Chuva de graça neste lugar, derrama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oohhh Ooohhh Ooohhh Ooohhh
Ooohhh Ooohhh Ooohhh Ooohhh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minha Senhora e
também minha Mãe
Eu me ofereço Inteiramente
todo a vós
E em prova da minha devoção
Eu hoje vos dou meu coração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sagro a vós meus
olhos Meus ouvidos, minha boca
Tudo o que sou Desejo
que a vós pertença
Incomparável Mãe
Guardai-me, defendei-me
Como coisa E propriedade
vossa. Amém!]]></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coisa E propriedade
vossa. Amém!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Cristo entrou em minha vida,
Nem deu tempo de me defender
Ele fez minha história
virar pelo avesso,
Foi bom pra valer!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 veio bem de mansinho
E entrou no meu coração
Me mostrou um outro caminho
De amor e perdã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estar em tuas mãos oh Pai!
Eu quero depender de Ti
Eu quero estar em tuas mãos oh Pai!
Eu quero depender de Ti
Eu quero estar em tuas mãos oh Pai!
Eu quero depender de Ti
Eu quero estar em tuas mãos oh Pai!
Eu quero depender de Ti]]></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ndar no Espírito
Eu quero depender de Ti
Quero louvar no Espírito
Eu quero depender de Ti
Quero amar no Espírito
Eu quero depender de Ti
Quero viver no Espírito
Eu quero depender de Ti]]></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nome do Pai
E do Filho
E do Espírito Santo
Estamos aqui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nome do Pai
E do Filho
E do Espírito Santo
Estamos aqui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louvar e agradecer,
bendizer e adorar
Estamos aqui, Senhor, ao Teu dispor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louvar e agradecer,
bendizer e adorar
Te aclamar, Deus trino de amor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 Senhor peneirar
Eu quero passar pro lado de lá
]]></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2026-08-03T22:55:36Z</dcterms:created>
  <dcterms:modified xsi:type="dcterms:W3CDTF">2026-08-03T22:55:36Z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