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lenidade de Nosso Senhor Jesus Cristo, Rei do Universo do Tempo Comum
23/11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alegria e felicidade:
Vamos à casa do Senhor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e alegria, quando
ouvi que me disseram:
'Vamos à casa do Senhor!'
E agora nossos pés já se detêm,
Jerusalém, em tuas portas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ara lá sobem as
tribos de Israel,
as tribos do Senhor.
Para louvar, segundo
a lei de Israel,
o nome do Senhor.
A sede da justiça lá está
e o trono de Dav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transborda de amor
Porque meu Deus é um Deus de amor
Minh&#39;alma está repleta de paz
Porque Jesus é a minha paz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digo Aleluia, Aleluia, Aleluia,
Aleluia, Aleluia! Eu digo por quê
Eu canto Aleluia, Aleluia, Aleluia,
Aleluia, Aleluia! Aleluia! Amém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i Senhor, Rei Senho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 o Senhor,
bendizer o seu nome,
E ver que essa dor do teu peito some
Levanta o braço, abre
o coração, morre
pra ti mesmo e terás a paz então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C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s prados e campinas
verdejantes eu vou
é o Senhor que me leva a descansar
junto às fontes de
águas puras repousanteS eu vou
minhas forças o Senhor vai anim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u és Senhor o meu Pastor
por isso nada em minha vida faltará
tu és Senhor o meu Pastor
por isso nada em minha
vida faltará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caminhos mais seguros
junto dele eu vou
e pra sempre o seu nome eu honrarei
Se eu encontro mil
abismoS nos caminhos eu vou
segurança sempre tenho
em suas mãos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banquete em sua
casa muito alegre eu vou
um lugar em sua Mesa me preparou
Ele unge minha fronte
e me faz ser feliz
E transborda a minha
taça em seu amo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m à frente do inimigo
confiante eu vou
Tenho sempre o Senhor junto de mim
Seu cajado me protege,
e eu jamais temerei
Sempre junto do Senhor eu estarei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i Senhor, Rei Senho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Senhor o meu Pastor
por isso nada em minha vida faltará
tu és Senhor o meu Pastor
por isso nada em minha
vida faltará. Nada faltará..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á vai o Pastor, à
procura da ovelha que se perdeu,
À procura do olhar
que se desviou do Seu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á vai o Pastor, à
procura da ovelha que se perdeu
À procura do olhar
que de desviou do Seu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encontrou em campos
que não são seus
E viu que em suas feridas
a dor está
Em seus olhos há somente a solidão
e agora só deseja ao redil voltar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ovelha sou eu e não
conheço outra voz,
por isso quando eu
fugi, me cansei, me perdi.
Eu procurava outra
outra voz mas não pude encontrar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posso ouvir de
novo a voz do Pastor a me chamar,
E assim eu compreendi
se de Ti eu fugir
Noventa e nove ou mais
deixarás para trás
e irás me buscar..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encontrei em campos
que não são meus,
e vi que em suas feridas
a dor está.
Em seus olhos há somente
a solidão, e agora
só deseja ao redil volta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acabar: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… irás me busc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cantar ao Senhor,
criador de tudo
e receber alegria que
não tem no mundo.
Bate palma, bate o
pé dá um sorriso com muita fé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Rei, o
Senhor é meu Pastor e Rei
O Senhor é Rei, o
Senhor é meu Pastor e Rei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está no céu
O Senhor está no mar
Na extensão do infinito
O Senhor está no céu
O Senhor está no mar
Na extensão do infinito...onde
ele está?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 no céu, está
no mar, na extensão do infinito
Está no céu, está
no mar, na extensão do infinit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u vacilar
Eu não temerei
Pois o Senhor está comigo
Quando eu vacilar
Eu não temerei
Pois o Senhor está comigo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i Senhor, Rei Senh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i confessar ao Senhor
os teus pecados
Não , não tenhas
medo, pois serás perdoado.
Jesus te ama, meu irmão,
entrega-te à Ele e
terás a salvação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i Senhor, Rei Senh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2026-08-03T23:46:24Z</dcterms:created>
  <dcterms:modified xsi:type="dcterms:W3CDTF">2026-08-03T23:46:24Z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