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presProps" Target="presProps.xml"/>
  <Relationship Id="rId68" Type="http://schemas.openxmlformats.org/officeDocument/2006/relationships/viewProps" Target="viewProps.xml"/>
  <Relationship Id="rId6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638123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.jpg"/>
  <Relationship Id="rId3" Type="http://schemas.openxmlformats.org/officeDocument/2006/relationships/image" Target="../media/bottom25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6.jpg"/>
  <Relationship Id="rId3" Type="http://schemas.openxmlformats.org/officeDocument/2006/relationships/image" Target="../media/bottom27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4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7.jpg"/>
  <Relationship Id="rId3" Type="http://schemas.openxmlformats.org/officeDocument/2006/relationships/image" Target="../media/bottom48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9.jpg"/>
  <Relationship Id="rId3" Type="http://schemas.openxmlformats.org/officeDocument/2006/relationships/image" Target="../media/bottom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51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2.jpg"/>
  <Relationship Id="rId3" Type="http://schemas.openxmlformats.org/officeDocument/2006/relationships/image" Target="../media/bottom53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6.jpg"/>
  <Relationship Id="rId3" Type="http://schemas.openxmlformats.org/officeDocument/2006/relationships/image" Target="../media/bottom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64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5.jpg"/>
  <Relationship Id="rId3" Type="http://schemas.openxmlformats.org/officeDocument/2006/relationships/image" Target="../media/bottom66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7.jpg"/>
  <Relationship Id="rId3" Type="http://schemas.openxmlformats.org/officeDocument/2006/relationships/image" Target="../media/bottom6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9.jpg"/>
  <Relationship Id="rId3" Type="http://schemas.openxmlformats.org/officeDocument/2006/relationships/image" Target="../media/bottom70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1.jpg"/>
  <Relationship Id="rId3" Type="http://schemas.openxmlformats.org/officeDocument/2006/relationships/image" Target="../media/bottom7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73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2.jpg"/>
  <Relationship Id="rId3" Type="http://schemas.openxmlformats.org/officeDocument/2006/relationships/image" Target="../media/bottom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ao_de_gracas92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5.jpg"/>
  <Relationship Id="rId3" Type="http://schemas.openxmlformats.org/officeDocument/2006/relationships/image" Target="../media/bottom96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7.jpg"/>
  <Relationship Id="rId3" Type="http://schemas.openxmlformats.org/officeDocument/2006/relationships/image" Target="../media/bottom9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9.jpg"/>
  <Relationship Id="rId3" Type="http://schemas.openxmlformats.org/officeDocument/2006/relationships/image" Target="../media/bottom100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1.jpg"/>
  <Relationship Id="rId3" Type="http://schemas.openxmlformats.org/officeDocument/2006/relationships/image" Target="../media/bottom102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3.jpg"/>
  <Relationship Id="rId3" Type="http://schemas.openxmlformats.org/officeDocument/2006/relationships/image" Target="../media/bottom104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5.jpg"/>
  <Relationship Id="rId3" Type="http://schemas.openxmlformats.org/officeDocument/2006/relationships/image" Target="../media/bottom106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7.jpg"/>
  <Relationship Id="rId3" Type="http://schemas.openxmlformats.org/officeDocument/2006/relationships/image" Target="../media/bottom108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0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0.jpg"/>
  <Relationship Id="rId3" Type="http://schemas.openxmlformats.org/officeDocument/2006/relationships/image" Target="../media/bottom11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2.jpg"/>
  <Relationship Id="rId3" Type="http://schemas.openxmlformats.org/officeDocument/2006/relationships/image" Target="../media/bottom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4.jpg"/>
  <Relationship Id="rId3" Type="http://schemas.openxmlformats.org/officeDocument/2006/relationships/image" Target="../media/bottom115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6.jpg"/>
  <Relationship Id="rId3" Type="http://schemas.openxmlformats.org/officeDocument/2006/relationships/image" Target="../media/bottom117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.jpg"/>
  <Relationship Id="rId3" Type="http://schemas.openxmlformats.org/officeDocument/2006/relationships/image" Target="../media/bottom14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.jpg"/>
  <Relationship Id="rId3" Type="http://schemas.openxmlformats.org/officeDocument/2006/relationships/image" Target="../media/bottom1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Solenidade de Nosso Senhor Jesus Cristo, Rei do Universo do Tempo Comum
23/11/2019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a ovelha perdida,
pelo pecado ferida
Eu te suplico perdão, ó bom pastor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rie Eleison, Kyrie
Eleison, Ky-ri-ie Ele-e-e-ison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o ladrão perdoado,
encontro o paraíso ao teu lado
Lembra-te de mim, pecador
por tua cruz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riste Eleison (3x)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a pecadora caída,
derramo aos teus pés minha vida
Vê as lagrimas do
meu coração e salva-me!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 a
Deus nas altu-ras!
E paz na Terra aos
homens por Ele ama-dos!
Senhor Deus, Rei dos
Céus, Deus Pai todo-poderoso
Nós Vos louvamos,
Vos bendizemos, nós Vos adoramos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mos,
nós Vos damos graças
Por Vossa imensa glória!
Por Vossa imensa glória!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
Vós, que tirais o
pecado do mundo, tende
piedade de nós.
Vós que tirais o pecado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 mundo, acolhei a nossa súplica.
Vós que estais à
direita do Pai, tende
piedade de nós.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to,
só Vós o Senhor,
só Vós o Altíssimo,
Jesus Cristo, com o
Espírito Santo na
glória de Deus Pai.
Amém! Amém!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ta alegria e felicidade:
Vamos à casa do Senhor!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Que alegria, quando
ouvi que me disseram:
'Vamos à casa do Senhor!'
E agora nossos pés já se detêm,
Jerusalém, em tuas portas.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para lá sobem as
tribos de Israel,
as tribos do Senhor.
Para louvar, segundo
a lei de Israel,
o nome do Senhor.
A sede da justiça lá está
e o trono de Davi.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u coração transborda de amor
Porque meu Deus é um Deus de amor
Minh&#39;alma está repleta de paz
Porque Jesus é a minha paz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digo Aleluia, Aleluia, Aleluia,
Aleluia, Aleluia! Eu digo por quê
Eu canto Aleluia, Aleluia, Aleluia,
Aleluia, Aleluia! Aleluia! Amém.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i Senhor, Rei Senhor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ãos na terra e o
coração além deste céu,
E a semente que brota
é um germe de eternidade.
Vai brotando, crescendo, esperando.
É a vida que vem despontar.
e este trigo maduro,
a colheita o recolherá.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 em tuas mãos,
ó Pai, e a vida ofertar.
No pão e no vinho
a Ti, o céu se abrirá.
Estar em tuas mãos,
Senhor, e a vida entregar.
A minha oblação em ti se perderá,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rutificarááááááaaáá,
Frutificarááá, Fru--ti-fi-ca-----rááááááaaáá,
Frutificarááá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 videira a flor não
restará, passará
E o fruto da terra
surgirá, brotará
Pela força do vento, da chuva
e do sol que traz vida e calor
Cada dia, crescendo
e aprendendo a recomeçar.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 2X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aanto, santo, santo
é o Senhor, Deus do universo.
Saaanto, santo, santo
é o Senhor, Deus do universo.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s céus e a terra
proclamam a Vossa glória!
Hosana nas alturas,
hosana nas alturas!
Os céus e a terra
proclamam a Vossa glória!
Hosana nas alturas,
hosana nas alturas!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aanto, santo, santo
é o Senhor, Deus do universo.
Saaanto, santo, santo
é o Senhor, Deus do universo.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louvar o Senhor,
bendizer o seu nome,
E ver que essa dor do teu peito some
Levanta o braço, abre
o coração, morre
pra ti mesmo e terás a paz então.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o que vem em nome do Senhor,
Hosana nas alturas,
hosana nas alturas!
Bendito o que vem em nome do Senhor,
Hosana nas alturas,
hosana nas alturas!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C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los prados e campinas
verdejantes eu vou
é o Senhor que me leva a descansar
junto às fontes de
águas puras repousanteS eu vou
minhas forças o Senhor vai animar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Tu és Senhor o meu Pastor
por isso nada em minha vida faltará
tu és Senhor o meu Pastor
por isso nada em minha
vida faltará.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s caminhos mais seguros
junto dele eu vou
e pra sempre o seu nome eu honrarei
Se eu encontro mil
abismoS nos caminhos eu vou
segurança sempre tenho
em suas mãos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 banquete em sua
casa muito alegre eu vou
um lugar em sua Mesa me preparou
Ele unge minha fronte
e me faz ser feliz
E transborda a minha
taça em seu amor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m à frente do inimigo
confiante eu vou
Tenho sempre o Senhor junto de mim
Seu cajado me protege,
e eu jamais temerei
Sempre junto do Senhor eu estarei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i Senhor, Rei Senhor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 és Senhor o meu Pastor
por isso nada em minha vida faltará
tu és Senhor o meu Pastor
por isso nada em minha
vida faltará. Nada faltará...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ção de Graças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Lá vai o Pastor, à
procura da ovelha que se perdeu,
À procura do olhar
que se desviou do Seu.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Lá vai o Pastor, à
procura da ovelha que se perdeu
À procura do olhar
que de desviou do Seu.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encontrou em campos
que não são seus
E viu que em suas feridas
a dor está
Em seus olhos há somente a solidão
e agora só deseja ao redil voltar.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ovelha sou eu e não
conheço outra voz,
por isso quando eu
fugi, me cansei, me perdi.
Eu procurava outra
outra voz mas não pude encontrar.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je posso ouvir de
novo a voz do Pastor a me chamar,
E assim eu compreendi
se de Ti eu fugir
Noventa e nove ou mais
deixarás para trás
e irás me buscar...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encontrei em campos
que não são meus,
e vi que em suas feridas
a dor está.
Em seus olhos há somente
a solidão, e agora
só deseja ao redil voltar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ara acabar: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… irás me buscar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cantar ao Senhor,
criador de tudo
e receber alegria que
não tem no mundo.
Bate palma, bate o
pé dá um sorriso com muita fé.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é Rei, o
Senhor é meu Pastor e Rei
O Senhor é Rei, o
Senhor é meu Pastor e Rei
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está no céu
O Senhor está no mar
Na extensão do infinito
O Senhor está no céu
O Senhor está no mar
Na extensão do infinito...onde
ele está?
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á no céu, está
no mar, na extensão do infinito
Está no céu, está
no mar, na extensão do infinito
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eu vacilar
Eu não temerei
Pois o Senhor está comigo
Quando eu vacilar
Eu não temerei
Pois o Senhor está comigo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i Senhor, Rei Senhor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ai confessar ao Senhor
os teus pecados
Não , não tenhas
medo, pois serás perdoado.
Jesus te ama, meu irmão,
entrega-te à Ele e
terás a salvação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i Senhor, Rei Senhor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8">
  <a:themeElements>
    <a:clrScheme name="Theme8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2026-04-28T08:29:20Z</dcterms:created>
  <dcterms:modified xsi:type="dcterms:W3CDTF">2026-04-28T08:29:20Z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