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 id="363" r:id="rId110"/>
    <p:sldId id="364" r:id="rId111"/>
    <p:sldId id="365" r:id="rId112"/>
    <p:sldId id="366" r:id="rId113"/>
    <p:sldId id="367" r:id="rId114"/>
    <p:sldId id="368" r:id="rId115"/>
    <p:sldId id="369" r:id="rId116"/>
    <p:sldId id="370" r:id="rId117"/>
    <p:sldId id="371" r:id="rId118"/>
    <p:sldId id="372" r:id="rId119"/>
    <p:sldId id="373" r:id="rId120"/>
    <p:sldId id="374" r:id="rId121"/>
    <p:sldId id="375" r:id="rId122"/>
    <p:sldId id="376" r:id="rId123"/>
    <p:sldId id="377" r:id="rId124"/>
    <p:sldId id="378" r:id="rId125"/>
    <p:sldId id="379" r:id="rId126"/>
    <p:sldId id="380" r:id="rId127"/>
    <p:sldId id="381" r:id="rId128"/>
    <p:sldId id="382" r:id="rId129"/>
    <p:sldId id="383" r:id="rId130"/>
    <p:sldId id="384" r:id="rId131"/>
    <p:sldId id="385" r:id="rId132"/>
    <p:sldId id="386" r:id="rId133"/>
    <p:sldId id="387" r:id="rId134"/>
    <p:sldId id="388" r:id="rId135"/>
    <p:sldId id="389" r:id="rId136"/>
    <p:sldId id="390" r:id="rId137"/>
    <p:sldId id="391" r:id="rId138"/>
    <p:sldId id="392" r:id="rId139"/>
    <p:sldId id="393" r:id="rId140"/>
    <p:sldId id="394" r:id="rId141"/>
    <p:sldId id="395" r:id="rId142"/>
    <p:sldId id="396" r:id="rId143"/>
  </p:sldIdLst>
  <p:sldSz cx="9144000" cy="5715000" type="screen16x10"/>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slide" Target="slides/slide102.xml"/>
  <Relationship Id="rId105" Type="http://schemas.openxmlformats.org/officeDocument/2006/relationships/slide" Target="slides/slide103.xml"/>
  <Relationship Id="rId106" Type="http://schemas.openxmlformats.org/officeDocument/2006/relationships/slide" Target="slides/slide104.xml"/>
  <Relationship Id="rId107" Type="http://schemas.openxmlformats.org/officeDocument/2006/relationships/slide" Target="slides/slide105.xml"/>
  <Relationship Id="rId108" Type="http://schemas.openxmlformats.org/officeDocument/2006/relationships/slide" Target="slides/slide106.xml"/>
  <Relationship Id="rId109" Type="http://schemas.openxmlformats.org/officeDocument/2006/relationships/slide" Target="slides/slide107.xml"/>
  <Relationship Id="rId110" Type="http://schemas.openxmlformats.org/officeDocument/2006/relationships/slide" Target="slides/slide108.xml"/>
  <Relationship Id="rId111" Type="http://schemas.openxmlformats.org/officeDocument/2006/relationships/slide" Target="slides/slide109.xml"/>
  <Relationship Id="rId112" Type="http://schemas.openxmlformats.org/officeDocument/2006/relationships/slide" Target="slides/slide110.xml"/>
  <Relationship Id="rId113" Type="http://schemas.openxmlformats.org/officeDocument/2006/relationships/slide" Target="slides/slide111.xml"/>
  <Relationship Id="rId114" Type="http://schemas.openxmlformats.org/officeDocument/2006/relationships/slide" Target="slides/slide112.xml"/>
  <Relationship Id="rId115" Type="http://schemas.openxmlformats.org/officeDocument/2006/relationships/slide" Target="slides/slide113.xml"/>
  <Relationship Id="rId116" Type="http://schemas.openxmlformats.org/officeDocument/2006/relationships/slide" Target="slides/slide114.xml"/>
  <Relationship Id="rId117" Type="http://schemas.openxmlformats.org/officeDocument/2006/relationships/slide" Target="slides/slide115.xml"/>
  <Relationship Id="rId118" Type="http://schemas.openxmlformats.org/officeDocument/2006/relationships/slide" Target="slides/slide116.xml"/>
  <Relationship Id="rId119" Type="http://schemas.openxmlformats.org/officeDocument/2006/relationships/slide" Target="slides/slide117.xml"/>
  <Relationship Id="rId120" Type="http://schemas.openxmlformats.org/officeDocument/2006/relationships/slide" Target="slides/slide118.xml"/>
  <Relationship Id="rId121" Type="http://schemas.openxmlformats.org/officeDocument/2006/relationships/slide" Target="slides/slide119.xml"/>
  <Relationship Id="rId122" Type="http://schemas.openxmlformats.org/officeDocument/2006/relationships/slide" Target="slides/slide120.xml"/>
  <Relationship Id="rId123" Type="http://schemas.openxmlformats.org/officeDocument/2006/relationships/slide" Target="slides/slide121.xml"/>
  <Relationship Id="rId124" Type="http://schemas.openxmlformats.org/officeDocument/2006/relationships/slide" Target="slides/slide122.xml"/>
  <Relationship Id="rId125" Type="http://schemas.openxmlformats.org/officeDocument/2006/relationships/slide" Target="slides/slide123.xml"/>
  <Relationship Id="rId126" Type="http://schemas.openxmlformats.org/officeDocument/2006/relationships/slide" Target="slides/slide124.xml"/>
  <Relationship Id="rId127" Type="http://schemas.openxmlformats.org/officeDocument/2006/relationships/slide" Target="slides/slide125.xml"/>
  <Relationship Id="rId128" Type="http://schemas.openxmlformats.org/officeDocument/2006/relationships/slide" Target="slides/slide126.xml"/>
  <Relationship Id="rId129" Type="http://schemas.openxmlformats.org/officeDocument/2006/relationships/slide" Target="slides/slide127.xml"/>
  <Relationship Id="rId130" Type="http://schemas.openxmlformats.org/officeDocument/2006/relationships/slide" Target="slides/slide128.xml"/>
  <Relationship Id="rId131" Type="http://schemas.openxmlformats.org/officeDocument/2006/relationships/slide" Target="slides/slide129.xml"/>
  <Relationship Id="rId132" Type="http://schemas.openxmlformats.org/officeDocument/2006/relationships/slide" Target="slides/slide130.xml"/>
  <Relationship Id="rId133" Type="http://schemas.openxmlformats.org/officeDocument/2006/relationships/slide" Target="slides/slide131.xml"/>
  <Relationship Id="rId134" Type="http://schemas.openxmlformats.org/officeDocument/2006/relationships/slide" Target="slides/slide132.xml"/>
  <Relationship Id="rId135" Type="http://schemas.openxmlformats.org/officeDocument/2006/relationships/slide" Target="slides/slide133.xml"/>
  <Relationship Id="rId136" Type="http://schemas.openxmlformats.org/officeDocument/2006/relationships/slide" Target="slides/slide134.xml"/>
  <Relationship Id="rId137" Type="http://schemas.openxmlformats.org/officeDocument/2006/relationships/slide" Target="slides/slide135.xml"/>
  <Relationship Id="rId138" Type="http://schemas.openxmlformats.org/officeDocument/2006/relationships/slide" Target="slides/slide136.xml"/>
  <Relationship Id="rId139" Type="http://schemas.openxmlformats.org/officeDocument/2006/relationships/slide" Target="slides/slide137.xml"/>
  <Relationship Id="rId140" Type="http://schemas.openxmlformats.org/officeDocument/2006/relationships/slide" Target="slides/slide138.xml"/>
  <Relationship Id="rId141" Type="http://schemas.openxmlformats.org/officeDocument/2006/relationships/slide" Target="slides/slide139.xml"/>
  <Relationship Id="rId142" Type="http://schemas.openxmlformats.org/officeDocument/2006/relationships/slide" Target="slides/slide140.xml"/>
  <Relationship Id="rId143" Type="http://schemas.openxmlformats.org/officeDocument/2006/relationships/slide" Target="slides/slide141.xml"/>
  <Relationship Id="rId144" Type="http://schemas.openxmlformats.org/officeDocument/2006/relationships/presProps" Target="presProps.xml"/>
  <Relationship Id="rId145" Type="http://schemas.openxmlformats.org/officeDocument/2006/relationships/viewProps" Target="viewProps.xml"/>
  <Relationship Id="rId1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37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03_leitura_21.jp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jpg"/>
  <Relationship Id="rId3" Type="http://schemas.openxmlformats.org/officeDocument/2006/relationships/image" Target="../media/bottom17.jpg"/>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2.jpg"/>
  <Relationship Id="rId3" Type="http://schemas.openxmlformats.org/officeDocument/2006/relationships/image" Target="../media/bottom183.jpg"/>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4.jpg"/>
  <Relationship Id="rId3" Type="http://schemas.openxmlformats.org/officeDocument/2006/relationships/image" Target="../media/bottom185.jpg"/>
</Relationships>

</file>

<file path=ppt/slides/_rels/slide1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6.jpg"/>
  <Relationship Id="rId3" Type="http://schemas.openxmlformats.org/officeDocument/2006/relationships/image" Target="../media/bottom187.jpg"/>
</Relationships>

</file>

<file path=ppt/slides/_rels/slide1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8.jpg"/>
  <Relationship Id="rId3" Type="http://schemas.openxmlformats.org/officeDocument/2006/relationships/image" Target="../media/bottom189.jpg"/>
</Relationships>

</file>

<file path=ppt/slides/_rels/slide1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0.jpg"/>
  <Relationship Id="rId3" Type="http://schemas.openxmlformats.org/officeDocument/2006/relationships/image" Target="../media/bottom191.jpg"/>
</Relationships>

</file>

<file path=ppt/slides/_rels/slide1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2.jpg"/>
  <Relationship Id="rId3" Type="http://schemas.openxmlformats.org/officeDocument/2006/relationships/image" Target="../media/bottom193.jpg"/>
</Relationships>

</file>

<file path=ppt/slides/_rels/slide1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4.jpg"/>
  <Relationship Id="rId3" Type="http://schemas.openxmlformats.org/officeDocument/2006/relationships/image" Target="../media/bottom195.jpg"/>
</Relationships>

</file>

<file path=ppt/slides/_rels/slide1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6.jpg"/>
  <Relationship Id="rId3" Type="http://schemas.openxmlformats.org/officeDocument/2006/relationships/image" Target="../media/bottom197.jpg"/>
</Relationships>

</file>

<file path=ppt/slides/_rels/slide1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98.jpg"/>
</Relationships>

</file>

<file path=ppt/slides/_rels/slide1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9.jpg"/>
  <Relationship Id="rId3" Type="http://schemas.openxmlformats.org/officeDocument/2006/relationships/image" Target="../media/bottom200.jpg"/>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perdao18.jpg"/>
</Relationships>

</file>

<file path=ppt/slides/_rels/slide1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1.jpg"/>
  <Relationship Id="rId3" Type="http://schemas.openxmlformats.org/officeDocument/2006/relationships/image" Target="../media/bottom202.jpg"/>
</Relationships>

</file>

<file path=ppt/slides/_rels/slide1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3.jpg"/>
  <Relationship Id="rId3" Type="http://schemas.openxmlformats.org/officeDocument/2006/relationships/image" Target="../media/bottom204.jpg"/>
</Relationships>

</file>

<file path=ppt/slides/_rels/slide1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5.jpg"/>
  <Relationship Id="rId3" Type="http://schemas.openxmlformats.org/officeDocument/2006/relationships/image" Target="../media/bottom206.jpg"/>
</Relationships>

</file>

<file path=ppt/slides/_rels/slide1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7.jpg"/>
  <Relationship Id="rId3" Type="http://schemas.openxmlformats.org/officeDocument/2006/relationships/image" Target="../media/bottom208.jpg"/>
</Relationships>

</file>

<file path=ppt/slides/_rels/slide1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9.jpg"/>
  <Relationship Id="rId3" Type="http://schemas.openxmlformats.org/officeDocument/2006/relationships/image" Target="../media/bottom210.jpg"/>
</Relationships>

</file>

<file path=ppt/slides/_rels/slide1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1.jpg"/>
  <Relationship Id="rId3" Type="http://schemas.openxmlformats.org/officeDocument/2006/relationships/image" Target="../media/bottom212.jpg"/>
</Relationships>

</file>

<file path=ppt/slides/_rels/slide1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3.jpg"/>
  <Relationship Id="rId3" Type="http://schemas.openxmlformats.org/officeDocument/2006/relationships/image" Target="../media/bottom214.jpg"/>
</Relationships>

</file>

<file path=ppt/slides/_rels/slide1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5.jpg"/>
  <Relationship Id="rId3" Type="http://schemas.openxmlformats.org/officeDocument/2006/relationships/image" Target="../media/bottom216.jpg"/>
</Relationships>

</file>

<file path=ppt/slides/_rels/slide1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7.jpg"/>
  <Relationship Id="rId3" Type="http://schemas.openxmlformats.org/officeDocument/2006/relationships/image" Target="../media/bottom218.jpg"/>
</Relationships>

</file>

<file path=ppt/slides/_rels/slide1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9.jpg"/>
  <Relationship Id="rId3" Type="http://schemas.openxmlformats.org/officeDocument/2006/relationships/image" Target="../media/bottom220.jpg"/>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jpg"/>
  <Relationship Id="rId3" Type="http://schemas.openxmlformats.org/officeDocument/2006/relationships/image" Target="../media/bottom20.jpg"/>
</Relationships>

</file>

<file path=ppt/slides/_rels/slide1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221.jpg"/>
</Relationships>

</file>

<file path=ppt/slides/_rels/slide1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2.jpg"/>
  <Relationship Id="rId3" Type="http://schemas.openxmlformats.org/officeDocument/2006/relationships/image" Target="../media/bottom223.jpg"/>
</Relationships>

</file>

<file path=ppt/slides/_rels/slide1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4.jpg"/>
  <Relationship Id="rId3" Type="http://schemas.openxmlformats.org/officeDocument/2006/relationships/image" Target="../media/bottom225.jpg"/>
</Relationships>

</file>

<file path=ppt/slides/_rels/slide1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6.jpg"/>
  <Relationship Id="rId3" Type="http://schemas.openxmlformats.org/officeDocument/2006/relationships/image" Target="../media/bottom227.jpg"/>
</Relationships>

</file>

<file path=ppt/slides/_rels/slide1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8.jpg"/>
  <Relationship Id="rId3" Type="http://schemas.openxmlformats.org/officeDocument/2006/relationships/image" Target="../media/bottom229.jpg"/>
</Relationships>

</file>

<file path=ppt/slides/_rels/slide1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230.jpg"/>
</Relationships>

</file>

<file path=ppt/slides/_rels/slide1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1.jpg"/>
  <Relationship Id="rId3" Type="http://schemas.openxmlformats.org/officeDocument/2006/relationships/image" Target="../media/bottom232.jpg"/>
</Relationships>

</file>

<file path=ppt/slides/_rels/slide1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3.jpg"/>
  <Relationship Id="rId3" Type="http://schemas.openxmlformats.org/officeDocument/2006/relationships/image" Target="../media/bottom234.jpg"/>
</Relationships>

</file>

<file path=ppt/slides/_rels/slide1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5.jpg"/>
  <Relationship Id="rId3" Type="http://schemas.openxmlformats.org/officeDocument/2006/relationships/image" Target="../media/bottom236.jpg"/>
</Relationships>

</file>

<file path=ppt/slides/_rels/slide1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7.jpg"/>
  <Relationship Id="rId3" Type="http://schemas.openxmlformats.org/officeDocument/2006/relationships/image" Target="../media/bottom238.jpg"/>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jpg"/>
  <Relationship Id="rId3" Type="http://schemas.openxmlformats.org/officeDocument/2006/relationships/image" Target="../media/bottom22.jpg"/>
</Relationships>

</file>

<file path=ppt/slides/_rels/slide1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239.jpg"/>
</Relationships>

</file>

<file path=ppt/slides/_rels/slide1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0.jpg"/>
  <Relationship Id="rId3" Type="http://schemas.openxmlformats.org/officeDocument/2006/relationships/image" Target="../media/bottom241.jpg"/>
</Relationships>

</file>

<file path=ppt/slides/_rels/slide1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2.jpg"/>
  <Relationship Id="rId3" Type="http://schemas.openxmlformats.org/officeDocument/2006/relationships/image" Target="../media/bottom243.jpg"/>
</Relationships>

</file>

<file path=ppt/slides/_rels/slide1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4.jpg"/>
  <Relationship Id="rId3" Type="http://schemas.openxmlformats.org/officeDocument/2006/relationships/image" Target="../media/bottom245.jpg"/>
</Relationships>

</file>

<file path=ppt/slides/_rels/slide1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6.jpg"/>
  <Relationship Id="rId3" Type="http://schemas.openxmlformats.org/officeDocument/2006/relationships/image" Target="../media/bottom247.jpg"/>
</Relationships>

</file>

<file path=ppt/slides/_rels/slide1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48.jpg"/>
</Relationships>

</file>

<file path=ppt/slides/_rels/slide1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9.jpg"/>
  <Relationship Id="rId3" Type="http://schemas.openxmlformats.org/officeDocument/2006/relationships/image" Target="../media/bottom250.jpg"/>
</Relationships>

</file>

<file path=ppt/slides/_rels/slide1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1.jpg"/>
  <Relationship Id="rId3" Type="http://schemas.openxmlformats.org/officeDocument/2006/relationships/image" Target="../media/bottom252.jpg"/>
</Relationships>

</file>

<file path=ppt/slides/_rels/slide1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3.jpg"/>
  <Relationship Id="rId3" Type="http://schemas.openxmlformats.org/officeDocument/2006/relationships/image" Target="../media/bottom254.jpg"/>
</Relationships>

</file>

<file path=ppt/slides/_rels/slide1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5.jpg"/>
  <Relationship Id="rId3" Type="http://schemas.openxmlformats.org/officeDocument/2006/relationships/image" Target="../media/bottom256.jpg"/>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jpg"/>
  <Relationship Id="rId3" Type="http://schemas.openxmlformats.org/officeDocument/2006/relationships/image" Target="../media/bottom24.jpg"/>
</Relationships>

</file>

<file path=ppt/slides/_rels/slide1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7.jpg"/>
  <Relationship Id="rId3" Type="http://schemas.openxmlformats.org/officeDocument/2006/relationships/image" Target="../media/bottom258.jpg"/>
</Relationships>

</file>

<file path=ppt/slides/_rels/slide1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9.jpg"/>
  <Relationship Id="rId3" Type="http://schemas.openxmlformats.org/officeDocument/2006/relationships/image" Target="../media/bottom260.jpg"/>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jpg"/>
  <Relationship Id="rId3" Type="http://schemas.openxmlformats.org/officeDocument/2006/relationships/image" Target="../media/bottom26.jpg"/>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jpg"/>
  <Relationship Id="rId3" Type="http://schemas.openxmlformats.org/officeDocument/2006/relationships/image" Target="../media/bottom28.jpg"/>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jpg"/>
  <Relationship Id="rId3" Type="http://schemas.openxmlformats.org/officeDocument/2006/relationships/image" Target="../media/bottom30.jpg"/>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gloria31.jpg"/>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jpg"/>
  <Relationship Id="rId3" Type="http://schemas.openxmlformats.org/officeDocument/2006/relationships/image" Target="../media/bottom33.jp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2.jpg"/>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jpg"/>
  <Relationship Id="rId3" Type="http://schemas.openxmlformats.org/officeDocument/2006/relationships/image" Target="../media/bottom35.jpg"/>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jpg"/>
  <Relationship Id="rId3" Type="http://schemas.openxmlformats.org/officeDocument/2006/relationships/image" Target="../media/bottom37.jpg"/>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jpg"/>
  <Relationship Id="rId3" Type="http://schemas.openxmlformats.org/officeDocument/2006/relationships/image" Target="../media/bottom39.jpg"/>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0.jpg"/>
  <Relationship Id="rId3" Type="http://schemas.openxmlformats.org/officeDocument/2006/relationships/image" Target="../media/bottom41.jpg"/>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2.jpg"/>
  <Relationship Id="rId3" Type="http://schemas.openxmlformats.org/officeDocument/2006/relationships/image" Target="../media/bottom43.jpg"/>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lamacao_ao_evangelho44.jpg"/>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5.jpg"/>
  <Relationship Id="rId3" Type="http://schemas.openxmlformats.org/officeDocument/2006/relationships/image" Target="../media/bottom46.jpg"/>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7.jpg"/>
  <Relationship Id="rId3" Type="http://schemas.openxmlformats.org/officeDocument/2006/relationships/image" Target="../media/bottom48.jpg"/>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9.jpg"/>
  <Relationship Id="rId3" Type="http://schemas.openxmlformats.org/officeDocument/2006/relationships/image" Target="../media/bottom50.jpg"/>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1.jpg"/>
  <Relationship Id="rId3" Type="http://schemas.openxmlformats.org/officeDocument/2006/relationships/image" Target="../media/bottom52.jp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jpg"/>
  <Relationship Id="rId3" Type="http://schemas.openxmlformats.org/officeDocument/2006/relationships/image" Target="../media/bottom4.jpg"/>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ofertorio53.jpg"/>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4.jpg"/>
  <Relationship Id="rId3" Type="http://schemas.openxmlformats.org/officeDocument/2006/relationships/image" Target="../media/bottom55.jpg"/>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6.jpg"/>
  <Relationship Id="rId3" Type="http://schemas.openxmlformats.org/officeDocument/2006/relationships/image" Target="../media/bottom57.jpg"/>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8.jpg"/>
  <Relationship Id="rId3" Type="http://schemas.openxmlformats.org/officeDocument/2006/relationships/image" Target="../media/bottom59.jpg"/>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0.jpg"/>
  <Relationship Id="rId3" Type="http://schemas.openxmlformats.org/officeDocument/2006/relationships/image" Target="../media/bottom61.jpg"/>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2.jpg"/>
  <Relationship Id="rId3" Type="http://schemas.openxmlformats.org/officeDocument/2006/relationships/image" Target="../media/bottom63.jpg"/>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4.jpg"/>
  <Relationship Id="rId3" Type="http://schemas.openxmlformats.org/officeDocument/2006/relationships/image" Target="../media/bottom65.jpg"/>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nto66.jpg"/>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7.jpg"/>
  <Relationship Id="rId3" Type="http://schemas.openxmlformats.org/officeDocument/2006/relationships/image" Target="../media/bottom68.jpg"/>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9.jpg"/>
  <Relationship Id="rId3" Type="http://schemas.openxmlformats.org/officeDocument/2006/relationships/image" Target="../media/bottom70.jpg"/>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jpg"/>
  <Relationship Id="rId3" Type="http://schemas.openxmlformats.org/officeDocument/2006/relationships/image" Target="../media/bottom6.jpg"/>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1.jpg"/>
  <Relationship Id="rId3" Type="http://schemas.openxmlformats.org/officeDocument/2006/relationships/image" Target="../media/bottom72.jpg"/>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nto73.jpg"/>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4.jpg"/>
  <Relationship Id="rId3" Type="http://schemas.openxmlformats.org/officeDocument/2006/relationships/image" Target="../media/bottom75.jpg"/>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6.jpg"/>
  <Relationship Id="rId3" Type="http://schemas.openxmlformats.org/officeDocument/2006/relationships/image" Target="../media/bottom77.jpg"/>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8.jpg"/>
  <Relationship Id="rId3" Type="http://schemas.openxmlformats.org/officeDocument/2006/relationships/image" Target="../media/bottom79.jpg"/>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0.jpg"/>
  <Relationship Id="rId3" Type="http://schemas.openxmlformats.org/officeDocument/2006/relationships/image" Target="../media/bottom81.jpg"/>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2.jpg"/>
  <Relationship Id="rId3" Type="http://schemas.openxmlformats.org/officeDocument/2006/relationships/image" Target="../media/bottom83.jpg"/>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4.jpg"/>
  <Relationship Id="rId3" Type="http://schemas.openxmlformats.org/officeDocument/2006/relationships/image" Target="../media/bottom85.jpg"/>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6.jpg"/>
  <Relationship Id="rId3" Type="http://schemas.openxmlformats.org/officeDocument/2006/relationships/image" Target="../media/bottom87.jpg"/>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8.jpg"/>
  <Relationship Id="rId3" Type="http://schemas.openxmlformats.org/officeDocument/2006/relationships/image" Target="../media/bottom89.jpg"/>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jpg"/>
  <Relationship Id="rId3" Type="http://schemas.openxmlformats.org/officeDocument/2006/relationships/image" Target="../media/bottom8.jpg"/>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rdeiro90.jpg"/>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1.jpg"/>
  <Relationship Id="rId3" Type="http://schemas.openxmlformats.org/officeDocument/2006/relationships/image" Target="../media/bottom92.jpg"/>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3.jpg"/>
  <Relationship Id="rId3" Type="http://schemas.openxmlformats.org/officeDocument/2006/relationships/image" Target="../media/bottom94.jpg"/>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95.jpg"/>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6.jpg"/>
  <Relationship Id="rId3" Type="http://schemas.openxmlformats.org/officeDocument/2006/relationships/image" Target="../media/bottom97.jpg"/>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8.jpg"/>
  <Relationship Id="rId3" Type="http://schemas.openxmlformats.org/officeDocument/2006/relationships/image" Target="../media/bottom99.jpg"/>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0.jpg"/>
  <Relationship Id="rId3" Type="http://schemas.openxmlformats.org/officeDocument/2006/relationships/image" Target="../media/bottom101.jpg"/>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2.jpg"/>
  <Relationship Id="rId3" Type="http://schemas.openxmlformats.org/officeDocument/2006/relationships/image" Target="../media/bottom103.jpg"/>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4.jpg"/>
  <Relationship Id="rId3" Type="http://schemas.openxmlformats.org/officeDocument/2006/relationships/image" Target="../media/bottom105.jpg"/>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6.jpg"/>
  <Relationship Id="rId3" Type="http://schemas.openxmlformats.org/officeDocument/2006/relationships/image" Target="../media/bottom107.jpg"/>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9.jpg"/>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8.jpg"/>
  <Relationship Id="rId3" Type="http://schemas.openxmlformats.org/officeDocument/2006/relationships/image" Target="../media/bottom109.jpg"/>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110.jpg"/>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1.jpg"/>
  <Relationship Id="rId3" Type="http://schemas.openxmlformats.org/officeDocument/2006/relationships/image" Target="../media/bottom112.jpg"/>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3.jpg"/>
  <Relationship Id="rId3" Type="http://schemas.openxmlformats.org/officeDocument/2006/relationships/image" Target="../media/bottom114.jpg"/>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5.jpg"/>
  <Relationship Id="rId3" Type="http://schemas.openxmlformats.org/officeDocument/2006/relationships/image" Target="../media/bottom116.jpg"/>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7.jpg"/>
  <Relationship Id="rId3" Type="http://schemas.openxmlformats.org/officeDocument/2006/relationships/image" Target="../media/bottom118.jpg"/>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9.jpg"/>
  <Relationship Id="rId3" Type="http://schemas.openxmlformats.org/officeDocument/2006/relationships/image" Target="../media/bottom120.jpg"/>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1.jpg"/>
  <Relationship Id="rId3" Type="http://schemas.openxmlformats.org/officeDocument/2006/relationships/image" Target="../media/bottom122.jpg"/>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3.jpg"/>
  <Relationship Id="rId3" Type="http://schemas.openxmlformats.org/officeDocument/2006/relationships/image" Target="../media/bottom124.jpg"/>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5.jpg"/>
  <Relationship Id="rId3" Type="http://schemas.openxmlformats.org/officeDocument/2006/relationships/image" Target="../media/bottom126.jpg"/>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jpg"/>
  <Relationship Id="rId3" Type="http://schemas.openxmlformats.org/officeDocument/2006/relationships/image" Target="../media/bottom11.jpg"/>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7.jpg"/>
  <Relationship Id="rId3" Type="http://schemas.openxmlformats.org/officeDocument/2006/relationships/image" Target="../media/bottom128.jpg"/>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9.jpg"/>
  <Relationship Id="rId3" Type="http://schemas.openxmlformats.org/officeDocument/2006/relationships/image" Target="../media/bottom130.jpg"/>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1.jpg"/>
  <Relationship Id="rId3" Type="http://schemas.openxmlformats.org/officeDocument/2006/relationships/image" Target="../media/bottom132.jpg"/>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3.jpg"/>
  <Relationship Id="rId3" Type="http://schemas.openxmlformats.org/officeDocument/2006/relationships/image" Target="../media/bottom134.jpg"/>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35.jpg"/>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6.jpg"/>
  <Relationship Id="rId3" Type="http://schemas.openxmlformats.org/officeDocument/2006/relationships/image" Target="../media/bottom137.jpg"/>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8.jpg"/>
  <Relationship Id="rId3" Type="http://schemas.openxmlformats.org/officeDocument/2006/relationships/image" Target="../media/bottom139.jpg"/>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0.jpg"/>
  <Relationship Id="rId3" Type="http://schemas.openxmlformats.org/officeDocument/2006/relationships/image" Target="../media/bottom141.jpg"/>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2.jpg"/>
  <Relationship Id="rId3" Type="http://schemas.openxmlformats.org/officeDocument/2006/relationships/image" Target="../media/bottom143.jpg"/>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4.jpg"/>
  <Relationship Id="rId3" Type="http://schemas.openxmlformats.org/officeDocument/2006/relationships/image" Target="../media/bottom145.jpg"/>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jpg"/>
  <Relationship Id="rId3" Type="http://schemas.openxmlformats.org/officeDocument/2006/relationships/image" Target="../media/bottom13.jpg"/>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6.jpg"/>
  <Relationship Id="rId3" Type="http://schemas.openxmlformats.org/officeDocument/2006/relationships/image" Target="../media/bottom147.jpg"/>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8.jpg"/>
  <Relationship Id="rId3" Type="http://schemas.openxmlformats.org/officeDocument/2006/relationships/image" Target="../media/bottom149.jpg"/>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0.jpg"/>
  <Relationship Id="rId3" Type="http://schemas.openxmlformats.org/officeDocument/2006/relationships/image" Target="../media/bottom151.jpg"/>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52.jpg"/>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3.jpg"/>
  <Relationship Id="rId3" Type="http://schemas.openxmlformats.org/officeDocument/2006/relationships/image" Target="../media/bottom154.jpg"/>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5.jpg"/>
  <Relationship Id="rId3" Type="http://schemas.openxmlformats.org/officeDocument/2006/relationships/image" Target="../media/bottom156.jpg"/>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7.jpg"/>
  <Relationship Id="rId3" Type="http://schemas.openxmlformats.org/officeDocument/2006/relationships/image" Target="../media/bottom158.jpg"/>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59.jpg"/>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0.jpg"/>
  <Relationship Id="rId3" Type="http://schemas.openxmlformats.org/officeDocument/2006/relationships/image" Target="../media/bottom161.jpg"/>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2.jpg"/>
  <Relationship Id="rId3" Type="http://schemas.openxmlformats.org/officeDocument/2006/relationships/image" Target="../media/bottom163.jpg"/>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jpg"/>
  <Relationship Id="rId3" Type="http://schemas.openxmlformats.org/officeDocument/2006/relationships/image" Target="../media/bottom15.jpg"/>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4.jpg"/>
  <Relationship Id="rId3" Type="http://schemas.openxmlformats.org/officeDocument/2006/relationships/image" Target="../media/bottom165.jpg"/>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6.jpg"/>
  <Relationship Id="rId3" Type="http://schemas.openxmlformats.org/officeDocument/2006/relationships/image" Target="../media/bottom167.jpg"/>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68.jpg"/>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9.jpg"/>
  <Relationship Id="rId3" Type="http://schemas.openxmlformats.org/officeDocument/2006/relationships/image" Target="../media/bottom170.jpg"/>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1.jpg"/>
  <Relationship Id="rId3" Type="http://schemas.openxmlformats.org/officeDocument/2006/relationships/image" Target="../media/bottom172.jpg"/>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3.jpg"/>
  <Relationship Id="rId3" Type="http://schemas.openxmlformats.org/officeDocument/2006/relationships/image" Target="../media/bottom174.jpg"/>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5.jpg"/>
  <Relationship Id="rId3" Type="http://schemas.openxmlformats.org/officeDocument/2006/relationships/image" Target="../media/bottom176.jpg"/>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77.jpg"/>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8.jpg"/>
  <Relationship Id="rId3" Type="http://schemas.openxmlformats.org/officeDocument/2006/relationships/image" Target="../media/bottom179.jpg"/>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0.jpg"/>
  <Relationship Id="rId3" Type="http://schemas.openxmlformats.org/officeDocument/2006/relationships/image" Target="../media/bottom181.jp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847725" y="-190500"/>
          <a:ext cx="9991725" cy="5905500"/>
          <a:chOff x="-847725" y="-190500"/>
          <a:chExt cx="9991725" cy="5905500"/>
        </a:xfrm>
      </p:grpSpPr>
      <p:pic>
        <p:nvPicPr>
          <p:cNvPr id="1" name="backgroundImage" descr="Description of the drawing"/>
          <p:cNvPicPr>
            <a:picLocks noChangeAspect="1"/>
          </p:cNvPicPr>
          <p:nvPr/>
        </p:nvPicPr>
        <p:blipFill>
          <a:blip r:embed="rId2"/>
          <a:stretch>
            <a:fillRect/>
          </a:stretch>
        </p:blipFill>
        <p:spPr>
          <a:xfrm>
            <a:off x="-847725" y="-190500"/>
            <a:ext cx="10839450" cy="6096000"/>
          </a:xfrm>
          <a:prstGeom prst="rect">
            <a:avLst/>
          </a:prstGeom>
          <a:noFill/>
        </p:spPr>
      </p:pic>
      <p:sp>
        <p:nvSpPr>
          <p:cNvPr id="2" name=""/>
          <p:cNvSpPr txBox="1"/>
          <p:nvPr/>
        </p:nvSpPr>
        <p:spPr>
          <a:xfrm>
            <a:off x="0" y="0"/>
            <a:ext cx="9144000" cy="5715000"/>
          </a:xfrm>
          <a:prstGeom prst="rect">
            <a:avLst/>
          </a:prstGeom>
          <a:noFill/>
          <a:effectLst>
            <a:outerShdw blurRad="57150" dist="95250" dir="2700000" algn="br" rotWithShape="0">
              <a:srgbClr val="000000">
                <a:alpha val="50000"/>
              </a:srgbClr>
            </a:outerShdw>
          </a:effectLst>
        </p:spPr>
        <p:txBody>
          <a:bodyPr anchor="ctr" rtlCol="0" bIns="45720" lIns="91440" rIns="91440" tIns="45720">
            <a:spAutoFit/>
          </a:bodyPr>
          <a:lstStyle/>
          <a:p>
            <a:pPr algn="ctr" fontAlgn="ctr" marL="0" marR="0" indent="0" lvl="0">
              <a:lnSpc>
                <a:spcPct val="100000"/>
              </a:lnSpc>
            </a:pPr>
            <a:r>
              <a:rPr lang="en-US" b="1" sz="6000" spc="0" u="none">
                <a:solidFill>
                  <a:srgbClr val="FFFFFF">
                    <a:alpha val="100000"/>
                  </a:srgbClr>
                </a:solidFill>
                <a:latin typeface="Calibri"/>
              </a:rPr>
              <a:t><![CDATA[Quinta feira
23/04/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Porque Ele vive, eu
posso crer no amanhã
Porque Ele vive, temor não há
Mas eu bem sei, que o meu futuro
Está nas mãos do
meu Jesus que vivo está
]]></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ixa Deus sonhar em ti, deixa!
Deixa Deus sonhar em ti
Não tenhas me_do é
Deus quem te segura
]]></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gue alé____m, segue além
Segue alé____m, segue além
]]></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rás um caminho difícil demais
Verás tempestades
que te assustarão
Mas quando o sonho é de Deus
Ninguém destruirá
Se Ele prometeu também cumprirá
Tenha paciência e saiba esperar
O melhor de Deus virá]]></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gue alé____m, segue além
Segue alé____m, segue além
]]></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ixa Deus sonhar em ti, deixa!
Deixa Deus sonhar em ti
Não tenhas me_do é
Deus quem te segura
]]></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gue alé____m, segue além
Segue alé____m, segue além
]]></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gue alé____m, segue além
Segue alé____m, segue além
]]></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rás um caminho difícil demais
Verás tempestades
que te assustarão
Mas quando o sonho é de Deus
Ninguém destruirá
Se Ele prometeu também cumprirá
Tenha paciência e saiba esperar
O melhor de Deus virá]]></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mente em ti construirei
a minha casa
Somente em ti colocarei
minha esperança
Somente em ti construirei
a minha casa
Somente em ti colocarei
minha esperanç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Perdão]]></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m7
Pois só em ti
Minh'alma achou descanso
Só em ti
Eu pude respirar
]]></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em ti
Minh'alma achou descanso
Só em ti
Eu pude respirar
]]></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mente em ti construirei
a minha casa
Somente em ti colocarei
minha esperança
Somente em ti construirei
a minha casa
Somente em ti colocarei
minha esperança]]></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m7
Pois só em ti
Minh'alma achou descanso
Só em ti
Eu pude respirar
]]></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m7
Só em ti
Minh'alma achou descanso
Só em ti
Eu pude respirar
]]></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que Te deixaste ferir
Do Teu sangue vem a paz!
Aqui estou, perdoa___me!
]]></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 Vamos Jesus passear, na minha vida
Quero voltar aos lugares
em que fiquei só
Quero voltar lá contigo,
vendo que estavas comigo
Quero sentir teu amor, a me embalar
]]></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ura Senhor, onde dói
Cura Senhor, bem aqui
Cura Senhor, onde eu não posso ir
Cura Senhor, onde dói
Cura Senhor, bem aqui
Cura Senhor, onde eu não posso ir
]]></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2 Quando a lembrança
me faz, adormecer
Sabes que a espada
da dor entra eu meu ser
Tu me carregas nos
braços, leva-me com teu abraço
Sinto minha alma chorar, junto de Ti
]]></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3 Tantas lembranças
eu quero, esquecer
Deixa um vazio em minha&#39;lma
e em meu viver
Toma Senhor meu espaço,
te entrego todo o cansaço
Quero acordar com tua
paz a me aquecer]]></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ão Sublime Sacramento
Ado__remos neste altar
Pois o Antigo Testamento
Deu ao novo o seu lu_gar
]]></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nha a fé, por suplemento
Os senti_dos completar
]]></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o eterno Pai cantemos
E a Jesus o Salva_dor
Ao Espírito exaltemos
Na Trindade eterno amor
]]></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o Deus Uno e Trino demos
A alegri__a do louvor
A_mém, a_mém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Ky____rie elei_son
Ky_ri_____e eleison
Ky____ri__e eleison
Ôoooo
]]></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fa Ômega Princípio
e Fim , Sim Ele é Sim Ele ééé
Alfa Ômega Princípio
e Fim , Sim Ele É Sim Ele Ééé
]]></a:t>
            </a: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Lírio do Vale, Estrela da Manhã
Para Sempre Cantarei o Seu Louvor
Lirío do Vale, Estrela
da Manhããã
]]></a:t>
            </a: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pete Tudo)
]]></a:t>
            </a: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ás aqui agraciada
Posso sentir seu perfume
Estás aqui Mãe do meu Senhor
Vem ficar perto de mim
]]></a:t>
            </a: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ás aqui agraciada
Posso sentir seu perfume
Estás aqui Mãe do meu Senhor
Vem ficar perto de mim
]]></a:t>
            </a: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heiro de Rosas, neste lugar
Maria aqui está
E o Espírito de Deus descerá
]]></a:t>
            </a: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heiro de Rosas, neste lugar
A rainha presente está
Pentecostes aconte..ce..rá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Cristo, elevado na cruz
És amigo do pe____cador!
Aqui estou, perdoa___me!
]]></a:t>
            </a: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heiro de Rosas, neste lugar
Maria aqui está
E o Espírito de Deus descerá
]]></a:t>
            </a: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heiro de Rosas, neste lugar
A rainha presente está
Pentecostes aconte..ce..rá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hris___te elei_son
Chris______te eleison
Chris______te eleison
Ôoooo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da morte, vencedor
Verdadeiro fi_lho de Deus!
Aqui estou, perdoa___m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Ky____rie elei_son
Ky_ri_____e eleison
Ky____ri__e eleison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Glóri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ria a Deus nas alturas
E paz na terra aos
homens por Ele amados.
Senhor Deus, Rei dos
céus, Deus Pai todo poderoso:
Nós vos louva...mos,
Nós vos bendize...mos,
Nós vos adora...mo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ós vos glorifica...mos,
Nós vos damos graças,
por vossa imensa glória.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Jesus Cristo,
Filho Unigênito,
Senhor Deus, Cordeiro
de Deus, Filho de Deus Pai:
Vós que tirais o pecado do mundo,
Tende piedade de nós;
Vós que tirais o pecado do mundo,
Acolhei a nossa súplic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ós que estais à direita do Pai,
Tende piedade de nós.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vós sois o San...to;
Só vós, o Senho...or;
Só vós, o Altíssimo,
Jesus Cristo;
Com o Espírito Santo,
Na glória de Deus Pai. Amém!
Na glória de Deus Pai. Amém!
Na glória de Deus Pai. Amé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a glória de Deus Pai. Amém!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clamação ao Evangelho]]></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ia, aleluia, aleluia,
ale_luuu_ia
Aleluia, aleluia, aleluia,
ale_luuu_ia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homem não vive somente de pão.
Mas de toda palavra da boca de Deus
Os preceitos do Senhor são precisos
Alegria ao coração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ia, aleluia, aleluia,
ale_luuu_ia
Aleluia, aleluia, aleluia,
ale_luuu_ia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homem não vive somente de pão.
Mas de toda palavra da boca de Deus
Os preceitos do Senhor são precisos
Alegria ao coração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teu este momento de adoração
Não tenho nem palavras
para me expressar
No brilho dessa luz
que vem do teu olhar
Encontro meu abrigo meu lugar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Ofertório]]></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ãos na terra e o
coração além deste céu,
E a semente que brota
é um germe de eternidade.
Vai brotando, crescendo, esperando.
É a vida que vem despontar.
e este trigo maduro,
a colheita o recolherá.]]></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ar em tuas mãos,
ó Pai, e a vida ofertar.
No pão e no vinho
a Ti, o céu se abrirá.
Estar em tuas mãos,
Senhor, e a vida entregar.
A minha oblação em ti se perderá,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rutificarááááááaaáá,
Frutificarááá, Fru--ti-fi-ca-----rááááááaaáá,
Frutificarááá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a videira a flor não
restará, passará
E o fruto da terra
surgirá, brotará
Pela força do vento, da chuva
e do sol que traz vida e calor
Cada dia, crescendo
e aprendendo a recomeça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2X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nto]]></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o, Santo, Santo
Senhor Deus do universo
Senhor Deus do universo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céu e a terra proclamam
vossa glória
Hosa.....na nas alturas
Bendito o que vem em nome do Senhor
Hosa.....na nas altura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quando estamos juntos
entre nós estás
Passando em nosso meio
a nos abençoar
E tocas com ternura com a tua mão
A cada um que abre o coração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o, Santo, Santo
Senhor Deus do universo
Senhor Deus do universo
Santo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nto]]></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ificai e reuni o vosso povo.
Fazei de nós um só
corpo e um só espírito.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doramus, Adoramus,
Adoramus Te (Adoramus)
Adoramus, Adoramus,
Adoramus Te, Domine.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is o mistério da fé!
Anunciamos, Senhor, a Vossa morte
E proclamamos a Vossa ressurreição
Vinde, Senhor Jesu-------us!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r Cristo, com Cristo, em Cristo
Na unidade do Espírito Santo.
Toda honra, toda glória
agora e para sempre...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mém! A--a--a...amém!
A--a--a...amém! Amém!
A...mém! A--a--a...amém!
A--a--a...amém! Amém!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miserere no...bis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miserere no...bis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dona nobis pa...cem.
Dona nobis pa...cem!
Dona no...bis pa...cem!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inhas mãos se elevam/
minha voz te louva
O meu ser se alegra/quando
estou em tua presença Senhor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rdeiro]]></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rdeiro de Deus que
tirais o pecado do mundo
Tende piedade, piedade de nós
Cordeiro de Deus que
tirais o pecado do mundo
Tende piedade, piedade de nós
Cordeiro de Deus que
tirais o pecado do mundo]]></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ai-nos a paz, a vossa paz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iante de tua presença
me encontro, Senhor, Deus infinito
O teu olhar me acompanha
e sabes quem sou
Ao enxergar tua grandeza
e minha pequenez, eu reconheço
Que minha história
é nada sem o teu amor]]></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r isso venho te buscar
Porque eu preciso,
meu Deus, em teus braços estar
Morar em teu coração
e entregar-me a ti, inteiramente
Me abandonarei em ti, Senhor
Em ti repousarei
A tua ternura me acolh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Um refúgio seguro encontrei
O meu coração venho a ti render
Toma meu ser, meu querer
Recebe, Senhor, minha vida
Como prova viva de amor
Em teu altar, Senhor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r isso venho te buscar
Porque eu preciso,
meu Deus, em teus braços estar
Morar em teu coração
e entregar-me a ti, inteiramente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 abandonarei em ti, Senhor
Em ti repousarei
A tua ternura me acolhe
Um refúgio seguro encontrei
O meu coração venho a ti render
Toma meu ser, meu querer
Recebe, Senhor, minha vida
Como prova viva de amor]]></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m teu altar, Senho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 abandonarei no teu amor
Em teu altar, Senhor
Me abandonarei no teu amor
Em teu altar Senhor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Preciso Te dizer
que é impossível me esquecer
Que não estou só
nesta batalha entre o bem e o mal
A cada nova experiência,
eu Te glorifico mais
Te ter é a maior diferença em mim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os bons combates eu não combater
Minha coroa não conquistarei
Se minha carreira eu não completar
De que vale a minha
fé tanto guardar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perseguido aqui eu não for
Sinceramente um cristão não sou
Ver a experiência de sobreviver...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iver pra mim é Cristo,
morrer pra mim é ganho
Não há outra questão,
quando se é cristão
Não se para de lutar
]]></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riunfarei sobre o
mal, conquistarei troféus
Não há outra questão,
quando se é cristão
Não se para de lutar...
até chegar ao céu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calarem o som da minha voz
Em silêncio estarei a orar
Se numa prisão me colocar
]]></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vou Te adorar
]]></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minha família me trair
Eu vou sonhar com Deus
Viver seus planos isso é parte
De minha carreira de cristão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rimeira Parte:
Deus enviou seu filho amado
Para morrer, em meu lugar
Na cruz pagou, por meus pecados
Mas o sepulcro vazio
está, porque ele vive
]]></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iver pra mim é Cristo,
morrer pra mim é ganho
Não há outra questão,
quando se é cristão
Não se para de lutar
]]></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riunfarei sobre o
mal, conquistarei troféus
Não há outra questão,
quando se é cristão
Não se para de lutar...
até chegar ao céu
]]></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calarem o som da minha voz
Em silêncio estarei a orar
Se numa prisão me colocar
Eu vou Te adorar
]]></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minha família me trair
Eu vou sonhar com Deus
Viver seus planos isso é parte
De minha carreira de cristão
]]></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4
]]></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Senhor Jesus!
O coração já bate forte ao te ver
Sem a benção do Senhor
não sei viver
]]></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Senhor Jesus!
Olhar o povo ao Teu
redor me faz lembrar
A multidão lá no
caminho a te esperar
Bm7
Vem ó Santo de Israel
E7(4)]]></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ssar também neste lugar
]]></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o rei! A nossa frente está!
É feliz quem o adorar
É Jesus, o nosso mestre e rei!
Bem aqui, tão perto
se deixa encontrar
D7M
Diante do rei dos reis
Todo joelho se dobrará]]></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Porque Ele vive, eu
posso crer no amanhã
Porque Ele vive, temor não há
Mas eu bem sei, que o meu futuro
Está nas mãos do
meu Jesus que vivo está
]]></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lo
]]></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o rei! A nossa frente está!
É feliz quem o adorar
É Jesus, o nosso mestre e rei!
Bem aqui, tão perto
se deixa encontrar
D7M
Diante do rei dos reis
Todo joelho se dobrará]]></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7M
Diante do rei dos reis
Todo joelho se dobrará
Bm7
Diante do rei dos reis
Todo joelho se dobrará
]]></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ssim como a Corça
suspira pelas águas
Assim a minha alma tem sede
Como a terra sedenta
das águas mais puras
Assim a minha alma tem sede
Sede de ti meu Jesus
]]></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me saciar da tua presença Jesus
Vem me saciar meu coração
está pronto pra te Amar
]]></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esus, Jesus, Jesus vem me saciar
]]></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vivo milagres todos os dias
Eu vivo promessas que
eu nem mais pedia
Eu vivo milagres todos os dias
Eu vivo promessas que
eu nem mais pedia
Enquanto eu te adoro
Você vai me curando]]></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m
Enquanto eu te busco
Tua mão opera o que
eu não consigo fazer
E sem eu perceber vou
sendo Transformado
Vou sendo transformado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gunda Parte:
Um dia eu vou, cruzar os rios
E verei então, um Céu de Luz
E verei que lá, em plena glória
Vitorioso, vive e reina o meu Jesus
]]></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ura Jesus
Cura Jesus
Se o senhor quiser
Se o senhor quiser
Mas se não quiser
Ainda assim te adorarei
Adorarei
Adorarei]]></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dorarei
Adorarei
Adorarei
Adorarei
]]></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estar em tua presença
Quero estar em tua presença Senhor
]]></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tocado eu for por
tua misericórdia, novo eu serei
Se tocado eu for, por
tua misericórdia, novo eu serei
Tua presença cura
todas as feridas que causei
Todas as feridas que
fizeram em mim, Senhor!]]></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ua presença cura
todas as feridas que causei
Todas as feridas que
fizeram em mim, Senhor!
Cura-me, Senhor!
Eu confio, sim, eu creio!
G/C
Eu espero, eu te amo]]></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is, tua misericórdia
recria o meu viver!
Eu confio, sim, eu creio!
Eu espero, eu te amo
Pois, tua misericórdia
recria o ,meu viver!
]]></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m
]]></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ixa Deus sonhar em ti, deixa!
Deixa Deus sonhar em ti
Não tenhas me_do é
Deus quem te segura
]]></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2026-08-03T22:50:55Z</dcterms:created>
  <dcterms:modified xsi:type="dcterms:W3CDTF">2026-08-03T22:50:55Z</dcterms:modified>
  <dc:title>Untitled Presentation</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