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theus - 17º Domingo Comum
27/07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ovelha perdida,
pelo pecado ferida
Eu te suplico perdão, ó bom pasto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Kyrie
Eleison, Ky-ri-ie Ele-e-e-ison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o ladrão perdoado,
encontro o paraíso ao teu lado
Lembra-te de mim, pecador
por tua cru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 (3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a pecadora caída,
derramo aos teus pés minha vida
Vê as lagrimas do
meu coração e salva-me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quele dia em que gritei,
Vós me escutastes, ó Senhor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Ó Senhor, de coração
eu vos dou graças,
porque ouvistes as
palavras dos meus lábios!
Perante os vossos anjos
vou cantar-vos
e ante o vosso templo
vou prostrar-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u agradeço vosso
amor, vossa verdade,
porque fizestes muito
mais que prometestes;
naquele dia em que
gritei, vós me escutastes
e aumentastes o vigor da minha alm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Altíssimo é o
Senhor, mas olha os pobres,
e de longe reconhece os orgulhosos.
Se no meio da desgraça eu caminhar,
vós me fazeis tornar
à vida novamente;
quando os meus perseguidores
me atacare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com ira investirem contra mim,
estendereis o vosso
braço em meu auxílio
e havereis de me salvar
com vossa destr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Completai em mim
a obra começada;
ó Senhor, vossa bondade
é para sempre!
Eu vos peço: não deixeis inacabada
esta obra que fizeram vossas mãos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acontecer um barulho
perto de você
É um anjo chegando para receber
Suas orações e leva-las a Deus
Então abra o coração
e começe a louvar
Sinta o gosto do céu
que se derrama no altar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um anjo já vem
com a benção nas mão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anjos voando neste lugar
No meio do povo e em cima do altar
Subindo e descendo
em todas as direções
Não sei se a igreja
subiu ou se o céu desceu
Só sei que está cheio
de anjos de Deus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o próprio Deus está aqui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os anjos passeiam
a igreja se alegra
Ela canta, ela chora,
ela ri e congrega
Abala o inferno e dissipa o mal
Sinta o vento das asas
dos anjos agora
Confia irmão pois é a tua hora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#m
A benção chegou e você vai leva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m anjos voando neste lugar
No meio do povo e em cima do altar
Subindo e descendo
em todas as direções
Não sei se a igreja
subiu ou se o céu desceu
Só sei que está cheio
de anjos de Deu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o próprio Deus está aqui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2026-08-03T23:01:51Z</dcterms:created>
  <dcterms:modified xsi:type="dcterms:W3CDTF">2026-08-03T23:01:51Z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