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9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0o Domingo Comum
27/10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avilhas fez conosco o Senhor,
Exultemos de alegria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ando o Senhor
reconduziu nossos cativos,
parecíamos sonhar;
encheu-se de sorriso nossa boca,
nossos lábios, de canções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ntre os gentios se dizia:
“Maravilhas fez com
eles o Senhor!”
Sim, Maravilhas fez
conosco o Senhor,
exultemos de alegria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udai a nossa sorte, ó Senhor,
como torrentes no deserto.
Os que lançam as sementes
entre lágrimas
ceifarão com alegri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Chorando de tristeza sairão,
espalhando suas sementes;
cantando de alegria voltarão,
carregando os seus feixes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exaltarei, meu
Deus e Rei, por todas
as gerações./ És
o meu Senhor, pai que me
quer no amor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&#34;Entoai Ação
de Graças&#34;/ e
cantai um canto novo!/
Aclamai a Deus Javé,/Aclamai
com amor
e fé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á um barco esquecido na praia
Já não leva ninguém a pescar
É o barco de André e de Pedro
Que partiram pra não mais volta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s vezes partiram seguros
Enfrentando os perigos do mar
Era chuva, era noite, era escuro
Mas os dois precisavam pescar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reunir Jerusalém/
Pra te louvar, ó Senhor!/
Te glorificar ao dar-me a tua paz!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repente aparece Jesus
Pouco a pouco se acende uma luz
É preciso pescar diferente
Que o povo já sente
que o tempo chegou
E partiram sem mesmo pensar
Nos perigos de profetiz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á um barco esquecido na praia
Um barco esquecido na praia
Um barco esquecido
na pra....a ....ia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á um barco esquecido na praia
Já não leva ninguém a pescar
É o barco de João e Tiago
Que partiram pra não mais volta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s vezes em tempos sombrios
Enfrentando os perigos do mar
Barco e redes voltavam vazios
Mas os dois precisavam pescar
De repente aparece Jesus
Pouco a pouco se acende uma luz
É preciso pescar diferente
Que o povo já sente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o tempo chegou
E partiram sem mesmo pensar
Nos perigos de profetiz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os barcos deixados na praia
Entre eles o meu deve estar
Era o barco dos sonhos que eu tinha
Mas, eu nunca deixei de sonh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s vezes enfrentei o perigo
No meu barco de sonho a singrar
Jesus Cristo remava comigo
Eu no leme e Jesus a rema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repente, me envolve uma luz
E eu entrego meu leme a Jesus
É preciso pescar diferente
Que o povo já sente
que o tempo chegou
E partimos pra onde Ele quis
Tenho cruzes mas, vivo feliz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inda bem pequenina,
entre as irmãs virtuosas,
Toda manhã Teresinha
vinha colher belas rosas;
Ia na igreja rezar,ajoelhada
ante a cruz:
E as rosas depunha
ao altar, consagrada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&#34;Entoai Ação
de Graças&#34;/ e
cantai um canto novo!/
Aclamai a Deus Javé,/Aclamai
com amor
e fé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Divino Menino Jesus;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resinha, então ergueu
no coração, o altar
florido pela prece;
Tão sincera e ardente,
a prece fervorosa, como linda rosa;
E o olhar da Santa,
não mais se desviou, da cruz;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todo seu amor, até
morrer foi sempre, sempre de Jesus.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a das rosas, meiga, infantil,
Dá proteção ao meu Brasil;
Roga à Senhora, Virgem Maria;
Dias de paz e alegria,
honra e glória;
E o esplendor da vitória.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s vezes quis
tudo pra mim, O poder,
o saber, a riqueza
Quão mesquinho parece
o teu Reino, Se rejeito
as migalhas da mesa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Senhor, por
nossa voz, Tende piedade,
olhai por nós
Por nossas mãos e
o coração Tende piedade,
olhai por nós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s vezes olhei
com desdém, As sementes,
dezenas e centenas
Quão inútil parece
o teu Reino, Se descuido
das coisas pequenas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Jesus, por nossa
voz, Tende piedade, olhai por nós
Por nossas mãos e
o coração Tende piedade,
olhai por nós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s vezes passei
por aqui, Sem notar
o tesouro que havia
Quão distante parece
o teu Reino, Se descanso
esperando o meu dia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me revelar a tua
lei/ As tuas mãos
eu senti./ Sim, te
louvarei enquanto eu existir.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Senhor, por
nossa voz, Tende piedade,
olhai por nós
Por nossas mãos e
o coração Tende piedade,
olhai por nó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&#34;Entoai Ação
de Graças&#34;/ e
cantai um canto novo!/
Aclamai a Deus Javé,/Aclamai
com amor
e fé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2026-08-03T22:53:49Z</dcterms:created>
  <dcterms:modified xsi:type="dcterms:W3CDTF">2026-08-03T22:53:49Z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