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presProps" Target="presProps.xml"/>
  <Relationship Id="rId165" Type="http://schemas.openxmlformats.org/officeDocument/2006/relationships/viewProps" Target="viewProps.xml"/>
  <Relationship Id="rId16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6971087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jpg"/>
  <Relationship Id="rId3" Type="http://schemas.openxmlformats.org/officeDocument/2006/relationships/image" Target="../media/bottom16.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1.jpg"/>
  <Relationship Id="rId3" Type="http://schemas.openxmlformats.org/officeDocument/2006/relationships/image" Target="../media/bottom182.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3.jpg"/>
  <Relationship Id="rId3" Type="http://schemas.openxmlformats.org/officeDocument/2006/relationships/image" Target="../media/bottom184.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5.jpg"/>
  <Relationship Id="rId3" Type="http://schemas.openxmlformats.org/officeDocument/2006/relationships/image" Target="../media/bottom186.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7.jpg"/>
  <Relationship Id="rId3" Type="http://schemas.openxmlformats.org/officeDocument/2006/relationships/image" Target="../media/bottom188.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9.jpg"/>
  <Relationship Id="rId3" Type="http://schemas.openxmlformats.org/officeDocument/2006/relationships/image" Target="../media/bottom190.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1.jpg"/>
  <Relationship Id="rId3" Type="http://schemas.openxmlformats.org/officeDocument/2006/relationships/image" Target="../media/bottom192.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93.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4.jpg"/>
  <Relationship Id="rId3" Type="http://schemas.openxmlformats.org/officeDocument/2006/relationships/image" Target="../media/bottom195.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6.jpg"/>
  <Relationship Id="rId3" Type="http://schemas.openxmlformats.org/officeDocument/2006/relationships/image" Target="../media/bottom197.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8.jpg"/>
  <Relationship Id="rId3" Type="http://schemas.openxmlformats.org/officeDocument/2006/relationships/image" Target="../media/bottom199.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jpg"/>
  <Relationship Id="rId3" Type="http://schemas.openxmlformats.org/officeDocument/2006/relationships/image" Target="../media/bottom18.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0.jpg"/>
  <Relationship Id="rId3" Type="http://schemas.openxmlformats.org/officeDocument/2006/relationships/image" Target="../media/bottom201.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02.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3.jpg"/>
  <Relationship Id="rId3" Type="http://schemas.openxmlformats.org/officeDocument/2006/relationships/image" Target="../media/bottom204.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5.jpg"/>
  <Relationship Id="rId3" Type="http://schemas.openxmlformats.org/officeDocument/2006/relationships/image" Target="../media/bottom206.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7.jpg"/>
  <Relationship Id="rId3" Type="http://schemas.openxmlformats.org/officeDocument/2006/relationships/image" Target="../media/bottom208.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9.jpg"/>
  <Relationship Id="rId3" Type="http://schemas.openxmlformats.org/officeDocument/2006/relationships/image" Target="../media/bottom210.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1.jpg"/>
  <Relationship Id="rId3" Type="http://schemas.openxmlformats.org/officeDocument/2006/relationships/image" Target="../media/bottom212.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3.jpg"/>
  <Relationship Id="rId3" Type="http://schemas.openxmlformats.org/officeDocument/2006/relationships/image" Target="../media/bottom214.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5.jpg"/>
  <Relationship Id="rId3" Type="http://schemas.openxmlformats.org/officeDocument/2006/relationships/image" Target="../media/bottom216.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7.jpg"/>
  <Relationship Id="rId3" Type="http://schemas.openxmlformats.org/officeDocument/2006/relationships/image" Target="../media/bottom218.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jpg"/>
  <Relationship Id="rId3" Type="http://schemas.openxmlformats.org/officeDocument/2006/relationships/image" Target="../media/bottom20.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9.jpg"/>
  <Relationship Id="rId3" Type="http://schemas.openxmlformats.org/officeDocument/2006/relationships/image" Target="../media/bottom220.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1.jpg"/>
  <Relationship Id="rId3" Type="http://schemas.openxmlformats.org/officeDocument/2006/relationships/image" Target="../media/bottom222.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23.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4.jpg"/>
  <Relationship Id="rId3" Type="http://schemas.openxmlformats.org/officeDocument/2006/relationships/image" Target="../media/bottom225.jpg"/>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6.jpg"/>
  <Relationship Id="rId3" Type="http://schemas.openxmlformats.org/officeDocument/2006/relationships/image" Target="../media/bottom227.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8.jpg"/>
  <Relationship Id="rId3" Type="http://schemas.openxmlformats.org/officeDocument/2006/relationships/image" Target="../media/bottom229.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0.jpg"/>
  <Relationship Id="rId3" Type="http://schemas.openxmlformats.org/officeDocument/2006/relationships/image" Target="../media/bottom231.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2.jpg"/>
  <Relationship Id="rId3" Type="http://schemas.openxmlformats.org/officeDocument/2006/relationships/image" Target="../media/bottom233.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4.jpg"/>
  <Relationship Id="rId3" Type="http://schemas.openxmlformats.org/officeDocument/2006/relationships/image" Target="../media/bottom235.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6.jpg"/>
  <Relationship Id="rId3" Type="http://schemas.openxmlformats.org/officeDocument/2006/relationships/image" Target="../media/bottom237.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jpg"/>
  <Relationship Id="rId3" Type="http://schemas.openxmlformats.org/officeDocument/2006/relationships/image" Target="../media/bottom22.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8.jpg"/>
  <Relationship Id="rId3" Type="http://schemas.openxmlformats.org/officeDocument/2006/relationships/image" Target="../media/bottom239.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0.jpg"/>
  <Relationship Id="rId3" Type="http://schemas.openxmlformats.org/officeDocument/2006/relationships/image" Target="../media/bottom241.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2.jpg"/>
  <Relationship Id="rId3" Type="http://schemas.openxmlformats.org/officeDocument/2006/relationships/image" Target="../media/bottom243.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4.jpg"/>
  <Relationship Id="rId3" Type="http://schemas.openxmlformats.org/officeDocument/2006/relationships/image" Target="../media/bottom245.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46.jpg"/>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7.jpg"/>
  <Relationship Id="rId3" Type="http://schemas.openxmlformats.org/officeDocument/2006/relationships/image" Target="../media/bottom248.jpg"/>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9.jpg"/>
  <Relationship Id="rId3" Type="http://schemas.openxmlformats.org/officeDocument/2006/relationships/image" Target="../media/bottom250.jpg"/>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1.jpg"/>
  <Relationship Id="rId3" Type="http://schemas.openxmlformats.org/officeDocument/2006/relationships/image" Target="../media/bottom252.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3.jpg"/>
  <Relationship Id="rId3" Type="http://schemas.openxmlformats.org/officeDocument/2006/relationships/image" Target="../media/bottom254.jpg"/>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55.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jpg"/>
  <Relationship Id="rId3" Type="http://schemas.openxmlformats.org/officeDocument/2006/relationships/image" Target="../media/bottom24.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6.jpg"/>
  <Relationship Id="rId3" Type="http://schemas.openxmlformats.org/officeDocument/2006/relationships/image" Target="../media/bottom257.jpg"/>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8.jpg"/>
  <Relationship Id="rId3" Type="http://schemas.openxmlformats.org/officeDocument/2006/relationships/image" Target="../media/bottom259.jpg"/>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0.jpg"/>
  <Relationship Id="rId3" Type="http://schemas.openxmlformats.org/officeDocument/2006/relationships/image" Target="../media/bottom261.jpg"/>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2.jpg"/>
  <Relationship Id="rId3" Type="http://schemas.openxmlformats.org/officeDocument/2006/relationships/image" Target="../media/bottom263.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264.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5.jpg"/>
  <Relationship Id="rId3" Type="http://schemas.openxmlformats.org/officeDocument/2006/relationships/image" Target="../media/bottom266.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7.jpg"/>
  <Relationship Id="rId3" Type="http://schemas.openxmlformats.org/officeDocument/2006/relationships/image" Target="../media/bottom268.jpg"/>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9.jpg"/>
  <Relationship Id="rId3" Type="http://schemas.openxmlformats.org/officeDocument/2006/relationships/image" Target="../media/bottom270.jpg"/>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1.jpg"/>
  <Relationship Id="rId3" Type="http://schemas.openxmlformats.org/officeDocument/2006/relationships/image" Target="../media/bottom272.jpg"/>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73.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jpg"/>
  <Relationship Id="rId3" Type="http://schemas.openxmlformats.org/officeDocument/2006/relationships/image" Target="../media/bottom26.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4.jpg"/>
  <Relationship Id="rId3" Type="http://schemas.openxmlformats.org/officeDocument/2006/relationships/image" Target="../media/bottom275.jpg"/>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6.jpg"/>
  <Relationship Id="rId3" Type="http://schemas.openxmlformats.org/officeDocument/2006/relationships/image" Target="../media/bottom277.jpg"/>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8.jpg"/>
  <Relationship Id="rId3" Type="http://schemas.openxmlformats.org/officeDocument/2006/relationships/image" Target="../media/bottom279.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0.jpg"/>
  <Relationship Id="rId3" Type="http://schemas.openxmlformats.org/officeDocument/2006/relationships/image" Target="../media/bottom281.jpg"/>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2.jpg"/>
  <Relationship Id="rId3" Type="http://schemas.openxmlformats.org/officeDocument/2006/relationships/image" Target="../media/bottom283.jpg"/>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4.jpg"/>
  <Relationship Id="rId3" Type="http://schemas.openxmlformats.org/officeDocument/2006/relationships/image" Target="../media/bottom285.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86.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7.jpg"/>
  <Relationship Id="rId3" Type="http://schemas.openxmlformats.org/officeDocument/2006/relationships/image" Target="../media/bottom288.jpg"/>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9.jpg"/>
  <Relationship Id="rId3" Type="http://schemas.openxmlformats.org/officeDocument/2006/relationships/image" Target="../media/bottom290.jpg"/>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1.jpg"/>
  <Relationship Id="rId3" Type="http://schemas.openxmlformats.org/officeDocument/2006/relationships/image" Target="../media/bottom292.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27.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3.jpg"/>
  <Relationship Id="rId3" Type="http://schemas.openxmlformats.org/officeDocument/2006/relationships/image" Target="../media/bottom294.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5.jpg"/>
  <Relationship Id="rId3" Type="http://schemas.openxmlformats.org/officeDocument/2006/relationships/image" Target="../media/bottom29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jpg"/>
  <Relationship Id="rId3" Type="http://schemas.openxmlformats.org/officeDocument/2006/relationships/image" Target="../media/bottom29.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jpg"/>
  <Relationship Id="rId3" Type="http://schemas.openxmlformats.org/officeDocument/2006/relationships/image" Target="../media/bottom31.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gloria3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espe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jpg"/>
  <Relationship Id="rId3" Type="http://schemas.openxmlformats.org/officeDocument/2006/relationships/image" Target="../media/bottom34.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jpg"/>
  <Relationship Id="rId3" Type="http://schemas.openxmlformats.org/officeDocument/2006/relationships/image" Target="../media/bottom36.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jpg"/>
  <Relationship Id="rId3" Type="http://schemas.openxmlformats.org/officeDocument/2006/relationships/image" Target="../media/bottom38.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jpg"/>
  <Relationship Id="rId3" Type="http://schemas.openxmlformats.org/officeDocument/2006/relationships/image" Target="../media/bottom40.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1.jpg"/>
  <Relationship Id="rId3" Type="http://schemas.openxmlformats.org/officeDocument/2006/relationships/image" Target="../media/bottom42.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43.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4.jpg"/>
  <Relationship Id="rId3" Type="http://schemas.openxmlformats.org/officeDocument/2006/relationships/image" Target="../media/bottom45.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6.jpg"/>
  <Relationship Id="rId3" Type="http://schemas.openxmlformats.org/officeDocument/2006/relationships/image" Target="../media/bottom4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4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9.jpg"/>
  <Relationship Id="rId3" Type="http://schemas.openxmlformats.org/officeDocument/2006/relationships/image" Target="../media/bottom50.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1.jpg"/>
  <Relationship Id="rId3" Type="http://schemas.openxmlformats.org/officeDocument/2006/relationships/image" Target="../media/bottom52.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3.jpg"/>
  <Relationship Id="rId3" Type="http://schemas.openxmlformats.org/officeDocument/2006/relationships/image" Target="../media/bottom54.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5.jpg"/>
  <Relationship Id="rId3" Type="http://schemas.openxmlformats.org/officeDocument/2006/relationships/image" Target="../media/bottom56.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7.jpg"/>
  <Relationship Id="rId3" Type="http://schemas.openxmlformats.org/officeDocument/2006/relationships/image" Target="../media/bottom58.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9.jpg"/>
  <Relationship Id="rId3" Type="http://schemas.openxmlformats.org/officeDocument/2006/relationships/image" Target="../media/bottom60.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61.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2.jpg"/>
  <Relationship Id="rId3" Type="http://schemas.openxmlformats.org/officeDocument/2006/relationships/image" Target="../media/bottom63.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4.jpg"/>
  <Relationship Id="rId3" Type="http://schemas.openxmlformats.org/officeDocument/2006/relationships/image" Target="../media/bottom65.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6.jpg"/>
  <Relationship Id="rId3" Type="http://schemas.openxmlformats.org/officeDocument/2006/relationships/image" Target="../media/bottom6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8.jpg"/>
  <Relationship Id="rId3" Type="http://schemas.openxmlformats.org/officeDocument/2006/relationships/image" Target="../media/bottom6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0.jpg"/>
  <Relationship Id="rId3" Type="http://schemas.openxmlformats.org/officeDocument/2006/relationships/image" Target="../media/bottom71.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72.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3.jpg"/>
  <Relationship Id="rId3" Type="http://schemas.openxmlformats.org/officeDocument/2006/relationships/image" Target="../media/bottom74.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5.jpg"/>
  <Relationship Id="rId3" Type="http://schemas.openxmlformats.org/officeDocument/2006/relationships/image" Target="../media/bottom76.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7.jpg"/>
  <Relationship Id="rId3" Type="http://schemas.openxmlformats.org/officeDocument/2006/relationships/image" Target="../media/bottom78.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9.jpg"/>
  <Relationship Id="rId3" Type="http://schemas.openxmlformats.org/officeDocument/2006/relationships/image" Target="../media/bottom80.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1.jpg"/>
  <Relationship Id="rId3" Type="http://schemas.openxmlformats.org/officeDocument/2006/relationships/image" Target="../media/bottom82.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3.jpg"/>
  <Relationship Id="rId3" Type="http://schemas.openxmlformats.org/officeDocument/2006/relationships/image" Target="../media/bottom84.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5.jpg"/>
  <Relationship Id="rId3" Type="http://schemas.openxmlformats.org/officeDocument/2006/relationships/image" Target="../media/bottom86.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7.jpg"/>
  <Relationship Id="rId3" Type="http://schemas.openxmlformats.org/officeDocument/2006/relationships/image" Target="../media/bottom8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rdeiro89.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0.jpg"/>
  <Relationship Id="rId3" Type="http://schemas.openxmlformats.org/officeDocument/2006/relationships/image" Target="../media/bottom91.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2.jpg"/>
  <Relationship Id="rId3" Type="http://schemas.openxmlformats.org/officeDocument/2006/relationships/image" Target="../media/bottom93.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94.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5.jpg"/>
  <Relationship Id="rId3" Type="http://schemas.openxmlformats.org/officeDocument/2006/relationships/image" Target="../media/bottom96.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7.jpg"/>
  <Relationship Id="rId3" Type="http://schemas.openxmlformats.org/officeDocument/2006/relationships/image" Target="../media/bottom98.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9.jpg"/>
  <Relationship Id="rId3" Type="http://schemas.openxmlformats.org/officeDocument/2006/relationships/image" Target="../media/bottom100.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101.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2.jpg"/>
  <Relationship Id="rId3" Type="http://schemas.openxmlformats.org/officeDocument/2006/relationships/image" Target="../media/bottom103.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4.jpg"/>
  <Relationship Id="rId3" Type="http://schemas.openxmlformats.org/officeDocument/2006/relationships/image" Target="../media/bottom10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9.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6.jpg"/>
  <Relationship Id="rId3" Type="http://schemas.openxmlformats.org/officeDocument/2006/relationships/image" Target="../media/bottom107.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8.jpg"/>
  <Relationship Id="rId3" Type="http://schemas.openxmlformats.org/officeDocument/2006/relationships/image" Target="../media/bottom109.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0.jpg"/>
  <Relationship Id="rId3" Type="http://schemas.openxmlformats.org/officeDocument/2006/relationships/image" Target="../media/bottom111.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2.jpg"/>
  <Relationship Id="rId3" Type="http://schemas.openxmlformats.org/officeDocument/2006/relationships/image" Target="../media/bottom113.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4.jpg"/>
  <Relationship Id="rId3" Type="http://schemas.openxmlformats.org/officeDocument/2006/relationships/image" Target="../media/bottom115.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6.jpg"/>
  <Relationship Id="rId3" Type="http://schemas.openxmlformats.org/officeDocument/2006/relationships/image" Target="../media/bottom117.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8.jpg"/>
  <Relationship Id="rId3" Type="http://schemas.openxmlformats.org/officeDocument/2006/relationships/image" Target="../media/bottom119.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0.jpg"/>
  <Relationship Id="rId3" Type="http://schemas.openxmlformats.org/officeDocument/2006/relationships/image" Target="../media/bottom121.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2.jpg"/>
  <Relationship Id="rId3" Type="http://schemas.openxmlformats.org/officeDocument/2006/relationships/image" Target="../media/bottom123.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4.jpg"/>
  <Relationship Id="rId3" Type="http://schemas.openxmlformats.org/officeDocument/2006/relationships/image" Target="../media/bottom125.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jpg"/>
  <Relationship Id="rId3" Type="http://schemas.openxmlformats.org/officeDocument/2006/relationships/image" Target="../media/bottom11.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26.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7.jpg"/>
  <Relationship Id="rId3" Type="http://schemas.openxmlformats.org/officeDocument/2006/relationships/image" Target="../media/bottom128.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9.jpg"/>
  <Relationship Id="rId3" Type="http://schemas.openxmlformats.org/officeDocument/2006/relationships/image" Target="../media/bottom130.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1.jpg"/>
  <Relationship Id="rId3" Type="http://schemas.openxmlformats.org/officeDocument/2006/relationships/image" Target="../media/bottom132.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3.jpg"/>
  <Relationship Id="rId3" Type="http://schemas.openxmlformats.org/officeDocument/2006/relationships/image" Target="../media/bottom134.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5.jpg"/>
  <Relationship Id="rId3" Type="http://schemas.openxmlformats.org/officeDocument/2006/relationships/image" Target="../media/bottom136.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7.jpg"/>
  <Relationship Id="rId3" Type="http://schemas.openxmlformats.org/officeDocument/2006/relationships/image" Target="../media/bottom138.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9.jpg"/>
  <Relationship Id="rId3" Type="http://schemas.openxmlformats.org/officeDocument/2006/relationships/image" Target="../media/bottom140.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1.jpg"/>
  <Relationship Id="rId3" Type="http://schemas.openxmlformats.org/officeDocument/2006/relationships/image" Target="../media/bottom142.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43.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jpg"/>
  <Relationship Id="rId3" Type="http://schemas.openxmlformats.org/officeDocument/2006/relationships/image" Target="../media/bottom13.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4.jpg"/>
  <Relationship Id="rId3" Type="http://schemas.openxmlformats.org/officeDocument/2006/relationships/image" Target="../media/bottom145.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6.jpg"/>
  <Relationship Id="rId3" Type="http://schemas.openxmlformats.org/officeDocument/2006/relationships/image" Target="../media/bottom147.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8.jpg"/>
  <Relationship Id="rId3" Type="http://schemas.openxmlformats.org/officeDocument/2006/relationships/image" Target="../media/bottom149.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0.jpg"/>
  <Relationship Id="rId3" Type="http://schemas.openxmlformats.org/officeDocument/2006/relationships/image" Target="../media/bottom151.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52.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3.jpg"/>
  <Relationship Id="rId3" Type="http://schemas.openxmlformats.org/officeDocument/2006/relationships/image" Target="../media/bottom154.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5.jpg"/>
  <Relationship Id="rId3" Type="http://schemas.openxmlformats.org/officeDocument/2006/relationships/image" Target="../media/bottom156.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7.jpg"/>
  <Relationship Id="rId3" Type="http://schemas.openxmlformats.org/officeDocument/2006/relationships/image" Target="../media/bottom158.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59.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0.jpg"/>
  <Relationship Id="rId3" Type="http://schemas.openxmlformats.org/officeDocument/2006/relationships/image" Target="../media/bottom161.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14.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2.jpg"/>
  <Relationship Id="rId3" Type="http://schemas.openxmlformats.org/officeDocument/2006/relationships/image" Target="../media/bottom163.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4.jpg"/>
  <Relationship Id="rId3" Type="http://schemas.openxmlformats.org/officeDocument/2006/relationships/image" Target="../media/bottom165.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6.jpg"/>
  <Relationship Id="rId3" Type="http://schemas.openxmlformats.org/officeDocument/2006/relationships/image" Target="../media/bottom167.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168.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9.jpg"/>
  <Relationship Id="rId3" Type="http://schemas.openxmlformats.org/officeDocument/2006/relationships/image" Target="../media/bottom170.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1.jpg"/>
  <Relationship Id="rId3" Type="http://schemas.openxmlformats.org/officeDocument/2006/relationships/image" Target="../media/bottom172.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3.jpg"/>
  <Relationship Id="rId3" Type="http://schemas.openxmlformats.org/officeDocument/2006/relationships/image" Target="../media/bottom174.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5.jpg"/>
  <Relationship Id="rId3" Type="http://schemas.openxmlformats.org/officeDocument/2006/relationships/image" Target="../media/bottom176.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7.jpg"/>
  <Relationship Id="rId3" Type="http://schemas.openxmlformats.org/officeDocument/2006/relationships/image" Target="../media/bottom178.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9.jpg"/>
  <Relationship Id="rId3" Type="http://schemas.openxmlformats.org/officeDocument/2006/relationships/image" Target="../media/bottom180.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Quinta feira
30/04/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que viestes
Não para condenar
Mas para perdoar
Tende piedade de nós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vou Te adorar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minha família me trair
Eu vou sonhar com Deus
Viver seus planos isso é parte
De minha carreira de cristão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iver pra mim é Cristo,
morrer pra mim é ganho
Não há outra questão,
quando se é cristão
Não se para de lutar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riunfarei sobre o
mal, conquistarei troféus
Não há outra questão,
quando se é cristão
Não se para de lutar...
até chegar ao céu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calarem o som da minha voz
Em silêncio estarei a orar
Se numa prisão me colocar
Eu vou Te adorar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minha família me trair
Eu vou sonhar com Deus
Viver seus planos isso é parte
De minha carreira de cristão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ro estar em tua presença
Quero estar em tua presença Senhor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tocado eu for por
tua misericórdia, novo eu serei
Se tocado eu for, por
tua misericórdia, novo eu serei
Tua presença cura
todas as feridas que causei
Todas as feridas que
fizeram em mim, Senhor!]]></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ua presença cura
todas as feridas que causei
Todas as feridas que
fizeram em mim, Senhor!
Cura-me, Senhor!
Eu confio, sim, eu creio!
G/C
Eu espero, eu te am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rie Eleison
Kyrie Eleison
Kyrie Eleison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is, tua misericórdia
recria o meu viver!
Eu confio, sim, eu creio!
Eu espero, eu te amo
Pois, tua misericórdia
recria o ,meu viver!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ás um caminho difícil demais
Verás tempestades
que te assustarão
Mas quando o sonho é de Deus
Ninguém destruirá
Se Ele prometeu também cumprirá
Tenha paciência e saiba esperar
O melhor de Deus virá]]></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ixa Deus sonhar em ti, deixa!
Deixa Deus sonhar em ti
Não tenhas me_do é
Deus quem te segura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risto que vos alegrais
Pelo pecador arrependido
Tende piedade de nós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e alé____m, segue além
Segue alé____m, segue além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ás um caminho difícil demais
Verás tempestades
que te assustarão
Mas quando o sonho é de Deus
Ninguém destruirá
Se Ele prometeu também cumprirá
Tenha paciência e saiba esperar
O melhor de Deus virá]]></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ente em ti construirei
a minha casa
Somente em ti colocarei
minha esperança
Somente em ti construirei
a minha casa
Somente em ti colocarei
minha esperança]]></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Pois só em ti
Minh'alma achou descanso
Só em ti
Eu pude respirar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em ti
Minh'alma achou descanso
Só em ti
Eu pude respirar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ente em ti construirei
a minha casa
Somente em ti colocarei
minha esperança
Somente em ti construirei
a minha casa
Somente em ti colocarei
minha esperança]]></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Pois só em ti
Minh'alma achou descanso
Só em ti
Eu pude respira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riste Eleison
Christe Eleison
Christe Eleison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m7
Só em ti
Minh'alma achou descanso
Só em ti
Eu pude respirar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eu coração deseja te encontrar
Como a terra seca anseia pela chuva
Em7
Vem me saciar
Pois eu descobri
Que aqui é o meu lugar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Vamos Jesus passear, na minha vida
Quero voltar aos lugares
em que fiquei só
Quero voltar lá contigo,
vendo que estavas comigo
Quero sentir teu amor, a me embalar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ura Senhor, onde dói
Cura Senhor, bem aqui
Cura Senhor, onde eu não posso ir
Cura Senhor, onde dói
Cura Senhor, bem aqui
Cura Senhor, onde eu não posso ir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Quando a lembrança
me faz, adormecer
Sabes que a espada
da dor entra eu meu ser
Tu me carregas nos
braços, leva-me com teu abraço
Sinto minha alma chorar, junto de Ti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Tantas lembranças
eu quero, esquecer
Deixa um vazio em minha&#39;lma
e em meu viver
Toma Senhor meu espaço,
te entrego todo o cansaço
Quero acordar com tua
paz a me aquecer]]></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que muito perdoais
A todo aquele que muito ama
Tende piedade de nós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ão Sublime Sacramento
Ado__remos neste altar
Pois o Antigo Testamento
Deu ao novo o seu lu_gar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ha a fé, por suplemento
Os senti_dos completar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eterno Pai cantemos
E a Jesus o Salva_dor
Ao Espírito exaltemos
Na Trindade eterno amor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Deus Uno e Trino demos
A alegri__a do louvor
A_mém, a_mém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fa Ômega Princípio
e Fim , Sim Ele é Sim Ele ééé
Alfa Ômega Princípio
e Fim , Sim Ele É Sim Ele Ééé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írio do Vale, Estrela da Manhã
Para Sempre Cantarei o Seu Louvor
Lirío do Vale, Estrela
da Manhããã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pete Tudo)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rie Eleison
Kyrie Eleison
Kyrie Eleison
]]></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ás aqui agraciada
Posso sentir seu perfume
Estás aqui Mãe do meu Senhor
Vem ficar perto de mim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stás aqui agraciada
Posso sentir seu perfume
Estás aqui Mãe do meu Senhor
Vem ficar perto de mim
]]></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eiro de Rosas, neste lugar
Maria aqui está
E o Espírito de Deus descerá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eiro de Rosas, neste lugar
A rainha presente está
Pentecostes aconte..ce..rá
]]></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eiro de Rosas, neste lugar
Maria aqui está
E o Espírito de Deus descerá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eiro de Rosas, neste lugar
A rainha presente está
Pentecostes aconte..ce..rá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ria de Nazaré, Maria me cativou
Fez mais forte a minha fé,
E por filho me adotou.
Às vezes eu paro e fico a pensar
E sem perceber me vejo a rezar
O meu coração se põe a cantar
Pra Virgem de Nazaré
Menina que Deus amou e escolheu]]></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a Mãe de Jesus, o Filho de Deus
Maria que o povo inteiro elegeu
Senhora e Mãe do céu.
]]></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ve Maria, Ave Maria,
Ave Maria, Mãe de Jesu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ria que eu quero bem
Maria do puro amor
Igual a você ninguém
Mãe pura do meu Senhor.
Em cada mulher que a terra criou
Um traço de Deus Maria deixou
Um sonho de Mãe Maria plantou
Pro mundo encontrar a paz]]></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aria que fez o Cristo falar
Maria que fez Jesus caminhar
Maria que só viveu pra seu Deus
Maria do povo meu.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ro confessar a ti,
ilumina minh&#39;alma
Eu reconheço: sou pecador!
Diante de mim eu sei
está sempre o meu pecado
Foi contra vós que eu pequei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rie eleison
Christe eleison
Kyrie ele ei s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Glór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Espe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oooria, glóoooriaaaa,
glóooooriaa, glóriaaa
Gloria à Deus lá
nas alturas paz na
terra a seus amados
À vós louvam Rei
Celeste os que foram libertados
Glóoooria, glóoooriaaa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ooooriaa, glóriaaa
Deus e Pai nós vos
louvamos adoramos bendizemos
Damos glória ao vosso
nome vossos dons agradecemos
Glóoooria, glóoooriaaaa,
glóooooriaa, glóriaaa
Senhor nosso Jes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risto Unigênito do Pai
Vós de Deus Cordeiro
Santo nossas culpas perdoai
Glóoooria, glóoooriaaaa,
glóooooriaa, glóriaaa
Vós que estais junto
do Pai como nosso intercessor
Acolhei nossos pedido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tendei nosso clamor
Glóoooria, glóoooriaaaa,
glóooooriaa, glóriaaa
Vós somente sois o
Santo o Altíssimo Senhor
Com Espírito Divino
de Deus Pai no esplendo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lóoooria, glóoooriaaaa,
glóooooriaa, glóriaaa glóriaaa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 minh'alma abrirei.
Aleluia, aleluia,
Cristo é meu Rei..ei!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 minh'alma abrirei .
Aleluia, aleluia,
Cristo é meu Rei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levo as minhas mãos,
meu olhar minha voz
Meus caminhos meu sofr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teu este momento de adoração
Não tenho nem palavras
para me expressar
No brilho dessa luz
que vem do teu olhar
Encontro meu abrigo meu luga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 tua ternura, Senhor,
vem me abraçar
E a tua bondade infinita,
me perdoar.
Vou ser o teu seguidor,
e te dar o meu coração
Eu quero sentir o calo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 tuas mão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pobre e ao sofredor
vou servir te esperar.
Cantando a nova canção
de esperança e de paz.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 tua ternura, Senhor,
vem me abraçar
E a tua bondade infinita,
me perdoar.
Vou ser o teu seguidor,
e te dar o meu coração
Eu quero sentir o calo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 tuas mão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é o Senhor.
Senhor Deus do univer-so.
o céu e a terra proclamam
a Vossa glória.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é o Senhor.
Senhor Deus do univer-so.
o céu e a terra proclamam
a Vossa glória.
Hosana no alto céu!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ito é aquele que vem.
em nome do Senho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sana, hosana no alto céu.
Hosana, hosana no alto
céu. (sobe o to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quando estamos juntos
entre nós estás
Passando em nosso meio
a nos abençoar
E tocas com ternura com a tua mão
A cada um que abre o coração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é o Senhor.
Senhor Deus do universo.
o céu e a terra proclamam
a Vossa glória.
Hosana no alto céu!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ificai e reuni o vosso povo.
Fazei de nós um só
corpo e um só espírito.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mus, Adoramus,
Adoramus Te (Adoramus)
Adoramus, Adoramus,
Adoramus Te, Domin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o mistério da fé!
Anunciamos, Senhor, a Vossa morte
E proclamamos a Vossa ressurreição
Vinde, Senhor Jesu-------u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 Cristo, com Cristo, em Cristo
Na unidade do Espírito Santo.
Toda honra, toda glória
agora e para sempr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mém! A--a--a...amém!
A--a--a...amém! Amém!
A...mém! A--a--a...amém!
A--a--a...amém! Amém!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miserere no...bi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nus Dei (agnus Dei)
qui tollis peccata mun...di
dona nobis pa...cem.
Dona nobis pa...cem!
Dona no...bis pa...ce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inhas mãos se elevam/
minha voz te louva
O meu ser se alegra/quando
estou em tua presença Senhor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rdeiro]]></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deiro de Deus que
tirais o pecado do
mundo
Tende piedade de nós, tende piedade
Cordeiro de Deus que
tirais o pecado do
mundo
Tende piedade de nós, tende piedad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deiro de Deus que
tirais o pecado do
mundo
Dai-nos vossa paz Senhor,
dai-nos vossa
paz Senhor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Ó vida de minh´alma
F7M/C
Presença e paz profunda
Inigualável comunhão
Meu tudo meu mestre
Te das a mim tão pobre,
incomparável gratidão
O que fazer ó senho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Se não amar-te
Perdidamente, sem reservas!
E na minha fraqueza me dar inteiro
E ser pra sempre um servo teu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ó tua vozzzzzz me acalma
Só o teu amor me sacia
Doce chaaaaaaaama,
ardente que consome
tudo que tenho e sou
No seu infinito amor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escador de homens farei de ti
Te conduzirei ao reino do meu pai
A face do pai é esta
que olha pra ti
Pois quem me vê, vê o pai
Simão filho de Jonas tu me amas?
Sim Senhor, tu sabes que eu te amo
Simão filho de Jonas tu me ama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m Senhor, Tu sabes que eu te amo
Simão filho de Jonas tu me ama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escador de homens farei de ti
Te conduzirei ao reino do meu pai
A face do pai é esta
que olha pra ti
Pois quem me vê, vê o pai
Simão filho de Jonas tu me amas?
Sim Senhor, tu sabes
que eu sou teu amig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mão filho de Jonas tu me amas?
Sim Senhor, tu sabes
que eu sou teu amigo
Simão filho de Jonas tu me ama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Tu sabes tudo
Senhor Tu sabes que eu te amo
Senhor Tu sabes tudo
Senhor Tu sabes que eu te amo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pascenta minhas ovelhas
Apascenta o meu rebanho
Apascenta os meus cordeiros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pascenta minhas ovelhas
Apascenta minhas ovelhas
Apascenta o meu rebanho
Apascenta os meus cordeiros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te amo Jesus
Eu te amo Jesus
Eu te amo Jesus
Eu te amo Jesus
Eu te amo Jesus
Eu te amo Jesus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Tu sabes tudo
Senhor Tu sabes que eu te amo
Senhor Tu sabes tudo
Senhor Tu sabes que eu te amo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pascenta minhas ovelhas
Apascenta o meu rebanho
Apascenta os meus cordeiros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pascenta minhas ovelhas
Apascenta minhas ovelhas
Apascenta o meu rebanho
Apascenta os meus cordeiros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te amo Jesus
Eu te amo Jesus
Eu te amo Jesus
Eu te amo Jesus
Eu te amo Jesus
Eu te amo Jesu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gria toca nos corações
Pela salvação, redenção
O sacrifício se atualizará
Maior mistério da nossa fé
Vem espírito abrir os corações
Vem espírito leva-nos a Deus
Vamos celebrar santo sacrifício
Vamos celebrar o grande amor de Deu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4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Senhor Jesus!
O coração já bate forte ao te ver
Sem a benção do Senhor
não sei viver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Senhor Jesus!
Olhar o povo ao Teu
redor me faz lembrar
A multidão lá no
caminho a te esperar
Bm7
Vem ó Santo de Israel
E7(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ssar também neste lugar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rei! A nossa frente está!
É feliz quem o adorar
É Jesus, o nosso mestre e rei!
Bem aqui, tão perto
se deixa encontrar
D7M
Diante do rei dos reis
Todo joelho se dobrará]]></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lo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rei! A nossa frente está!
É feliz quem o adorar
É Jesus, o nosso mestre e rei!
Bem aqui, tão perto
se deixa encontrar
D7M
Diante do rei dos reis
Todo joelho se dobrará]]></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7M
Diante do rei dos reis
Todo joelho se dobrará
Bm7
Diante do rei dos reis
Todo joelho se dobrará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amos celebrar nossa redenção
Vamos celebrar a ressurreição
Aqui estou, aqui estou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vade minh`alma
Me ama e me acalma!
E sonda o meu ser
Me cura e me salva
G/B
Tua intimidade
Quero conhecer!
E manso e humild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ambém quero ser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vade minh`alma
E faz-me fiel (meu Senhor)
Teu corpo e teu sangue
Me levam ao céu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vade minh`alma
E faz-me fiel (meu Senhor)
Teu corpo e teu sangue
Me levam ao céu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ssim como a Corça
suspira pelas águas
Assim a minha alma tem sede
Como a terra sedenta
das águas mais puras
Assim a minha alma tem sede
Sede de ti meu Jesus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me saciar da tua presença Jesus
Vem me saciar meu coração
está pronto pra te Amar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esus, Jesus, Jesus vem me saciar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vivo milagres todos os dias
Eu vivo promessas que
eu nem mais pedia
Eu vivo milagres todos os dias
Eu vivo promessas que
eu nem mais pedia
Enquanto eu te adoro
Você vai me curand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m
Enquanto eu te busco
Tua mão opera o que
eu não consigo fazer
E sem eu perceber vou
sendo Transformado
Vou sendo transformado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ura Jesus
Cura Jesus
Se o senhor quiser
Se o senhor quiser
Mas se não quiser
Ainda assim te adorarei
Adorarei
Adorarei]]></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rei
Adorarei
Adorarei
Adorarei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Preciso Te dizer
que é impossível me esquecer
Que não estou só
nesta batalha entre o bem e o mal
A cada nova experiência,
eu Te glorifico mais
Te ter é a maior diferença em mim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os bons combates eu não combater
Minha coroa não conquistarei
Se minha carreira eu não completar
De que vale a minha
fé tanto guardar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perseguido aqui eu não for
Sinceramente um cristão não sou
Ver a experiência de sobreviver...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iver pra mim é Cristo,
morrer pra mim é ganho
Não há outra questão,
quando se é cristão
Não se para de lutar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riunfarei sobre o
mal, conquistarei troféus
Não há outra questão,
quando se é cristão
Não se para de lutar...
até chegar ao céu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calarem o som da minha voz
Em silêncio estarei a orar
Se numa prisão me colocar
]]></a:t>
            </a:r>
          </a:p>
        </p:txBody>
      </p:sp>
    </p:spTree>
  </p:cSld>
  <p:clrMapOvr>
    <a:masterClrMapping/>
  </p:clrMapOvr>
</p:sld>
</file>

<file path=ppt/theme/theme1.xml><?xml version="1.0" encoding="utf-8"?>
<a:theme xmlns:a="http://schemas.openxmlformats.org/drawingml/2006/main" name="Theme38">
  <a:themeElements>
    <a:clrScheme name="Theme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161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2026-06-05T21:23:22Z</dcterms:created>
  <dcterms:modified xsi:type="dcterms:W3CDTF">2026-06-05T21:23:22Z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