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67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especial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3.jpg"/>
  <Relationship Id="rId3" Type="http://schemas.openxmlformats.org/officeDocument/2006/relationships/image" Target="../media/bottom134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5.jpg"/>
  <Relationship Id="rId3" Type="http://schemas.openxmlformats.org/officeDocument/2006/relationships/image" Target="../media/bottom136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olenidade de Pentecostes
19/05/20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nos tornastes
participantes.
Nos tornastes participantes
do Vosso Corpo
e do Vosso Sangue,
tende piedade de Nós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 de nós!
Tende Piedade de nós!
Piedade de Nós (2x)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confiamos em Vossa
Misericórdia,
Nos arrependemos e
nos entregamos ao Vosso
infinito Amor
Nós confiamos em vossa
Misericórdia,
Nos arrependemos e nos entregamo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Nos arrependemos e nos entregamos
ao Vosso infinito Amor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Especia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pírito de Deus, enviai dos céus
um raio de luz!
Vinde, Pai dos pobres
dai aos corações
vossos sete dons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nsolo que acalma,
hóspede da alma,
doce alívio, vinde!
No labor descanso,
na aflição remanso,
no calor aragem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chei, luz bendita,
chama que crepita,
o íntimo de nós!
Sem a luz que acode,
nada o homem pode,
nenhum bem há nele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sujo lavai, ao seco regai,
curai o doente.
Dobrai o que é duro,
guiai no escuro,
o frio aquecei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 à vossa Igreja,
que espera e deseja,
vossos sete dons.
Dai em prêmio ao forte
uma santa morte,
alegria eterna. Amém,
amém, a..a..amém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.....na nas alturas
Bendito o que vem em nome do Senhor
Hosa.....na nas alturas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
Senhor Deus do universo
Senhor Deus do universo
Santo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nde, ó Espírito
Santo, enchei os corações
dos vossos fiéis.
Vinde, ó Espírito
Santo, enchei os corações
dos vossos fiéis.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cendei neles o fogo
do vosso amor, enviai
o vosso Espírito,
E tudo será criado
e renovareis a face
da terra. (..a face da terra)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cendei neles o fogo
do vosso amor, enviai
o vosso Espírito,
E tudo será criado
e renovareis a face
da terra. (..a face da terra)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ce, doce Espírito
Santo, exemplo quero
ser da mãe do meu senhor.
Doce, doce Espírito
Santo, fazei também
de mim, morada do senhor.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um sacrário vivo
levando o amor, revelando
coisas que eu não
sei, mistérios do
grande autor, se eu
conhecer, por nada eu trocarei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na água e no Espirito.
Na água e no Espírito
nos regenerastes
à Vossa Imagem, tende
Piedade de nós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o um sacrário vivo
levando o amor, revelando
coisas que eu não
sei, mistérios do
grande autor, se eu
conhecer, por nada eu trocarei.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eu conhecer por nada eu trocarei.
Se eu conhecer por nada eu trocarei.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mergulhar nas profundezas
Do espírito de Deus
E descobrir suas riquezas
Em meu coração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tão lindo
Tão simples
Brisa leve, tão suave,
doce espírito
Santo de Deus
Tão suave, brisa leve,
doce espírito
Santo de Deus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obedecer a Tua voz
Derrama o Teu Espírito
(uh, uh) sobre todos nós
Senhor, eu quero mergulhar,
me comprometer
Entrar na intimida----de
do Teu coração
Derrama em nós Tua unção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eu quero obedecer a Tua voz
Derrama o Teu Espírito
(uh, uh) sobre todos nós
Senhor, eu quero mergulhar,
me comprometer
Entrar na intimida----de
do Teu coração
Derrama em nós Tua unção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Derrama o teu amor aqui
Derrama o teu amor aqui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 de nós!
Tende piedade de nós!
Piedade de Nós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chover sobre nós Água Viva
Derrama o teu amor aqui
Derrama o teu amor aqui
Faz chover sobre nós Água Viva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a Igreja renovada
Povo santo reunido
Famílias restauradas
Pelo poder do Teu Espírito
Derrama o Teu amor aqui!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Derrama o teu amor aqui
Faz chover sobre nós Água Viva
Derrama o teu amor aqui
Derrama o teu amor aqui
Faz chover sobre nós Água Viva
Derrama o teu amor aqui
Derrama o teu amor aqui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 chover sobre nós Água Viva
Derrama o teu amor aqui
Derrama o teu amor aqui
Faz chover sobre nós Água Viva
Derrama o teu amor aqui
Derrama o teu amor aqui
Faz chover sobre nós Água Viva
Derrama o teu amor aqui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o teu amor aqui
Faz chover sobre nós
Água Viva Sobre nós!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que enviais
o Vosso Espírito.
Enviais o Vosso Espírito
para criar em nós
um coração novo,
tende piedade de nós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 de nós!
Tende Piedade de nós!
Piedade de Nó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2026-08-04T02:27:50Z</dcterms:created>
  <dcterms:modified xsi:type="dcterms:W3CDTF">2026-08-04T02:27:50Z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