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presProps" Target="presProps.xml"/>
  <Relationship Id="rId65" Type="http://schemas.openxmlformats.org/officeDocument/2006/relationships/viewProps" Target="viewProps.xml"/>
  <Relationship Id="rId6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483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18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.jpg"/>
  <Relationship Id="rId3" Type="http://schemas.openxmlformats.org/officeDocument/2006/relationships/image" Target="../media/bottom20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.jpg"/>
  <Relationship Id="rId3" Type="http://schemas.openxmlformats.org/officeDocument/2006/relationships/image" Target="../media/bottom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1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2.jpg"/>
  <Relationship Id="rId3" Type="http://schemas.openxmlformats.org/officeDocument/2006/relationships/image" Target="../media/bottom3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4.jpg"/>
  <Relationship Id="rId3" Type="http://schemas.openxmlformats.org/officeDocument/2006/relationships/image" Target="../media/bottom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05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12o Domingo
21/06/2026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rie eleison
Christe eleison
Kyrie ele ei son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Glória a Deus nas alturas
E paz na terra aos
homens por Ele amados (bis)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Deus rei dos
céus, Deus pai todo poderoso
Nós vos louvamos, vos bendizemos
Nós vos adoramos e glorificamos
Nós vos damos graças,
por vossa imensa glória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Glória a Deus nas alturas
E paz na terra aos
homens por Ele amados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
Senhor Deus, cordeiro
de Deus, filho de Deus pai
Vós que tirais o pecado
do mundo tende piedade de nós
Vós que tirais o pecado
do mundo, acolhei a nossa súplica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a direita
do Pai tende piedade de nós
Só vós sois o santo,
só vós o Senhor
Só vós o altíssimo, Jesus Cristo
Com Espírito Santo
na glória de Deus pai amém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Glória a Deus nas alturas
E paz na terra aos
homens por Ele amados (2x)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F, Dm7, Bb, F, Dm7, Bb, C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tendei-me, ó Senhor,
pelo vosso imenso amor!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Por vossa causa
é que sofri tantos insultos,
e o meu rosto se cobriu
de confusão;
eu me tornei como um
estranho a meus irmãos,
como estrangeiro para
os filhos de minha mãe.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is meu zelo e meu
amor por vossa casa
me devoram como fogo abrasador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Por isso elevo para
vós minha oração,
neste tempo favorável, Senhor Deus!
Respondei-me pelo vosso imenso amor,
pela vossa salvação
que nunca falha!
Senhor, ouvi-me pois
suave é vossa graça,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nde os olhos sobre
mim com grande amor!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Humildes, vede isto
e alegrai-vos:
o vosso coração reviverá,
se procurardes o Senhor
continuamente!
Pois nosso Deus atende
à prece dos seus pobres,
e não despreza o clamor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seus cativos.
Que céus e terra glorifiquem
o Senhor
com o mar e todo ser que neles vive!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om é estarmos aqui
Como irmãos em tua casa, ó pai
Celebrar tua graça e favor
Teu amor que a ti nos atrai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das que se ofertam neste altar
Para novas vidas gerar
Como o grão de trigo
cai e morre para frutificar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ns que se consagram neste altar
O eterno vem o tempo tocar
Sacrifício de amor
que sempre se renovará
Como no altar da cruz,
o milagre da vida se fará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nossa pobreza
se encontra no altar
Com a tua grandeza, senhor!
Nossa vida perdida
no vinho e no pão
Eis a nossa oferta de amor!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amor!
De amor!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amor!
De amor!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entramos por tuas portas
Com louvores, com nosso servir
Pois um dia em tua presença
Vale mais que mil dias longe de ti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.....na nas alturas
Bendito o que vem em nome do Senhor
Hosa.....na nas alturas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Santo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os, Senhor, tua igreja
Nos teus átrios queremos viver
O nosso coração só deseja
Contemplar tua glória e poder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imeira Parte:
Senhor quando te vejo
no Sacramento da Comunhão
Sinto o Céu se abrir
e uma luz a me atingir
Esfriando minha cabeça
e esquentando o meu coração
Senhor, graças e louvores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jam dados a todo o momento!
Quero Te louvar na
dor, na alegria e no sofrimento
E se em meio à tribulação,
eu me esquecer de ti
Ilumina minhas trevas com tua luz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 2x:
Jesu_____S fonte de
misericórdia que jorra do templo
Jesus, o filho da rainha!
Jesus, rosto divino do homem
Jesus, rosto humano de Deus!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gunda Parte:
Chego muitas vezes
em tua casa meu Senhor
Triste, abatido, precisando de amor
Mas depois da Comunhão,
Tua casa é meu coração
Então sinto o Céu, dentro de mim!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ão comungo porque
mereço, isso eu sei, ó meu Senhor!
Comungo, pois preciso de Ti
Quando faltei à missa,
eu fugia de mim e de Ti
Mas agora eu voltei,
por favor, aceita-me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 2x:
Jesu_____S fonte de
misericórdia que jorra do templo
Jesus, o filho da rainha!
Jesus, rosto divino do homem
Jesus, rosto humano de Deus!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sa senhora mãe pura eterna
Mãe de Nazaré
ES mãe de cristo e pela graça
Mãe de todos nós
Nossa senhora ó mãe peregrina
Não me abandonara
Levada em nossas mãos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os, Senhor, tua igreja
Nos teus átrios queremos viver
O nosso coração só deseja
Contemplar tua glória e poder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é Refrão:
Tão simples menina
Foi escolhida pra nos mediar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Mãe de Nazaré puro
amor de mãe que aumentou nossa fé
De carinho e proteção
chave do meu coração
chave do meu coração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habitar no teu templo
por longos dias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confessar a ti,
ilumina minh&#39;alma
Eu reconheço: sou pecador!
Diante de mim eu sei
está sempre o meu pecado
Foi contra vós que eu pequei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2">
  <a:themeElements>
    <a:clrScheme name="Theme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2026-06-11T20:09:21Z</dcterms:created>
  <dcterms:modified xsi:type="dcterms:W3CDTF">2026-06-11T20:09:21Z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