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presProps" Target="presProps.xml"/>
  <Relationship Id="rId76" Type="http://schemas.openxmlformats.org/officeDocument/2006/relationships/viewProps" Target="viewProps.xml"/>
  <Relationship Id="rId7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70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10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9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0.jpg"/>
  <Relationship Id="rId3" Type="http://schemas.openxmlformats.org/officeDocument/2006/relationships/image" Target="../media/bottom121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2.jpg"/>
  <Relationship Id="rId3" Type="http://schemas.openxmlformats.org/officeDocument/2006/relationships/image" Target="../media/bottom123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4.jpg"/>
  <Relationship Id="rId3" Type="http://schemas.openxmlformats.org/officeDocument/2006/relationships/image" Target="../media/bottom125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6.jpg"/>
  <Relationship Id="rId3" Type="http://schemas.openxmlformats.org/officeDocument/2006/relationships/image" Target="../media/bottom127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2o Domingo do Tempo Comum
21/06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
Christe eleison
Kyrie ele ei son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bis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 rei dos
céus, Deus pai todo poderoso
Nós vos louvamos, vos bendizemos
Nós vos adoramos e glorificamos
Nós vos damos graças,
por vossa imensa glória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, filho de Deus pai
Vós que tirais o pecado
do mundo tende piedade de nós
Vós que tirais o pecado
do mundo, acolhei a nossa súplic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a direita
do Pai tende piedade de nós
Só vós sois o santo,
só vós o Senhor
Só vós o altíssimo, Jesus Cristo
Com Espírito Santo
na glória de Deus pai amém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2x)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F, Dm7, Bb, F, Dm7, Bb, C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tendei-me, ó Senhor,
pelo vosso imenso amor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Por vossa causa
é que sofri tantos insultos,
e o meu rosto se cobriu
de confusão;
eu me tornei como um
estranho a meus irmãos,
como estrangeiro para
os filhos de minha mã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is meu zelo e meu
amor por vossa casa
me devoram como fogo abrasador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or isso elevo para
vós minha oração,
neste tempo favorável, Senhor Deus!
Respondei-me pelo vosso imenso amor,
pela vossa salvação
que nunca falha!
Senhor, ouvi-me pois
suave é vossa graça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nde os olhos sobre
mim com grande amor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Humildes, vede isto
e alegrai-vos:
o vosso coração reviverá,
se procurardes o Senhor
continuamente!
Pois nosso Deus atende
à prece dos seus pobres,
e não despreza o clamor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seus cativos.
Que céus e terra glorifiquem
o Senhor
com o mar e todo ser que neles vive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om é estarmos aqui
Como irmãos em tua casa, ó pai
Celebrar tua graça e favor
Teu amor que a ti nos atrai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das que se ofertam neste altar
Para novas vidas gerar
Como o grão de trigo
cai e morre para frutificar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ns que se consagram neste altar
O eterno vem o tempo tocar
Sacrifício de amor
que sempre se renovará
Como no altar da cruz,
o milagre da vida se fará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nossa pobreza
se encontra no altar
Com a tua grandeza, senhor!
Nossa vida perdida
no vinho e no pão
Eis a nossa oferta de amor!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entramos por tuas portas
Com louvores, com nosso servir
Pois um dia em tua presença
Vale mais que mil dias longe de ti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, Senhor, tua igreja
Nos teus átrios queremos viver
O nosso coração só deseja
Contemplar tua glória e poder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Tende piedade de nós, tende piedade
Cordeiro de Deus que
tirais o pecado do
mundo
Tende piedade de nós, tende piedade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
mundo
Dai-nos vossa paz Senhor,
dai-nos vossa
paz Senhor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:
Senhor quando te vejo
no Sacramento da Comunhão
Sinto o Céu se abrir
e uma luz a me atingir
Esfriando minha cabeça
e esquentando o meu coração
Senhor, graças e louvores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jam dados a todo o momento!
Quero Te louvar na
dor, na alegria e no sofrimento
E se em meio à tribulação,
eu me esquecer de ti
Ilumina minhas trevas com tua luz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Jesu_____S fonte de
misericórdia que jorra do templo
Jesus, o filho da rainha!
Jesus, rosto divino do homem
Jesus, rosto humano de Deus!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gunda Parte:
Chego muitas vezes
em tua casa meu Senhor
Triste, abatido, precisando de amor
Mas depois da Comunhão,
Tua casa é meu coração
Então sinto o Céu, dentro de mim!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ão comungo porque
mereço, isso eu sei, ó meu Senhor!
Comungo, pois preciso de Ti
Quando faltei à missa,
eu fugia de mim e de Ti
Mas agora eu voltei,
por favor, aceita-me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, Senhor, tua igreja
Nos teus átrios queremos viver
O nosso coração só deseja
Contemplar tua glória e poder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Jesu_____S fonte de
misericórdia que jorra do templo
Jesus, o filho da rainha!
Jesus, rosto divino do homem
Jesus, rosto humano de Deus!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ma de cristo, santificai-nos
Am7
Corpo de cristo, salvai-nos
Sangue de cristo, inebriai-nos
Água do lado de cristo, lavai-nos
Paixão de cristo,confortai-nos
Ó bom Jesus, ouvi-nos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 te
Laudamos te, domine
Adoramus te
Laudamos te, domine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vossas chagas, escondei-nos
Am7
Do inimigo, defendei-nos
Não permitais que
nos separemos de vós
Na hora da nossa morte, chamai-nos
Para louvar-vos com vossos santos
Pela eternidade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 te
Laudamos te, domine
Adoramus te
Laudamos te, domine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cada passo, em cada prece
No menor gesto lá estarás
No meu silêncio, no meu falar
Mãe, vem comigo sempre estar
Nas minhas dores e alegrias
Todo momento, lá estarás
No pensamento, no meu olhar
Mãe vem comigo sempre estar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u todo teu, oh Mãe
Sou todo teu, Maria
Sou todo teu
Guarda no céu o meu lugar (2x)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 serás, oh Mãe, minha rainha
Essa vida não será mais minha
Um livre escravo, teu, serei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habitar no teu templo
por longos dias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 serás, oh Mãe, minha rainha
Essa vida não será mais minha
Um livre escravo, teu, serei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u todo teu, oh Mãe
Sou todo teu, Maria
C#m
Sou todo teu
Guarda no céu o meu lugar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u todo teu, oh Mãe
Sou todo teu, Maria
Sou todo teu minha mãe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confessar a ti,
ilumina minh&#39;alma
Eu reconheço: sou pecador!
Diante de mim eu sei
está sempre o meu pecado
Foi contra vós que eu pequei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2026-08-03T23:45:57Z</dcterms:created>
  <dcterms:modified xsi:type="dcterms:W3CDTF">2026-08-03T23:45:57Z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