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presProps" Target="presProps.xml"/>
  <Relationship Id="rId68" Type="http://schemas.openxmlformats.org/officeDocument/2006/relationships/viewProps" Target="viewProps.xml"/>
  <Relationship Id="rId6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88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5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3.jpg"/>
  <Relationship Id="rId3" Type="http://schemas.openxmlformats.org/officeDocument/2006/relationships/image" Target="../media/bottom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7º Domingo Comum
29/07/202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Cristo piedade,
Cristo piedade,
Cristo piedade, piedade de nós.(2x)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Hoje se a vida é tão ferida,
deve-se a culpa a indiferença
dos cristão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m morará em Vossa ca...sa
e no Vosso monte santo habitará?
Senhor quem morará em Vossa ca...sa
e no Vosso monte santo habitará?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É aquele que caminha sem pecado
e pratica a justiça fielmente
que pensa a verdade no seu íntimo
e não solta em calúnias
sua língua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Que em nada prejudica
o seu irmão,
nem cobre de insultos seu vizinho;
que não dá valor
algum ao homem ímpio,
mas honra os que respeitam o Senhor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Não empresta o
seu dinheiro com usura,
nem se deixa subornar
contra o inocente.
Jamais vacilará quem vive assim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amor nos atingiu
e nos trouxe até aqui
Que alegria é te encontrar
Dentro, em nossos corações,
vida nova há de surgir
O amor de deus nos faz cantar
O senhor nos escolheu,
e a promessa se cumpriu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para amar
Pra perdoar e sentir
Para chorar e sorrir
Ao me criar Tu me deste
Um coração pra sonhar
Inquieto e sempre a bater
Ansioso por entender
As coisas que Tu disseste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que eu venho te dar
Eis o que eu ponho no altar
Toma Senhor que ele é teu
Meu coração não é meu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que o meu coração
Seja tão cheio de paz
Que não se sinta capaz
De sentir ódio ou rancor
Quero que a minha oração
Possa me amadurecer
Leve-me a compreender
As consequências do amor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os envolveu com sua glória
Exultem de alegria,
todos que o adoram
Pois o nosso canto é de vitória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a igreja reunida
em torno do altar
Nós glorificamos o seu nome
Fonte de amor que restitui
a humanidade
Nós glorificamos o nome de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iante de tua presença
me encontro, Senhor, Deus infinito
O teu olhar me acompanha
e sabes quem sou
Ao enxergar tua grandeza
e minha pequenez, eu reconheço
Que minha história
é nada sem o teu amor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isso venho te buscar
Porque eu preciso,
meu Deus, em teus braços estar
Morar em teu coração
e entregar-me a ti, inteiramente
Me abandonarei em ti, Senhor
Em ti repousarei
A tua ternura me acolhe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refúgio seguro encontrei
O meu coração venho a ti render
Toma meu ser, meu querer
Recebe, Senhor, minha vida
Como prova viva de amor
Em teu altar, Senhor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isso venho te buscar
Porque eu preciso,
meu Deus, em teus braços estar
Morar em teu coração
e entregar-me a ti, inteiramente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abandonarei em ti, Senhor
Em ti repousarei
A tua ternura me acolhe
Um refúgio seguro encontrei
O meu coração venho a ti render
Toma meu ser, meu querer
Recebe, Senhor, minha vida
Como prova viva de amor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teu altar, Senhor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abandonarei no teu amor
Em teu altar, Senhor
Me abandonarei no teu amor
Em teu altar Senhor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oi ela a primeira a adorar Jesus
Foi ela que ensinou
nosso senhor a caminhar
E as palavras que ate
hoje nos trazem salvação
Foi Maria que ensinou Jesus a falar
Ela estendeu a mão
quando Jesus caiu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oi ela que permaneceu
com Ele até o fim
Maria nunca abandona
quem precisa de um favor
É muito bom ser tão amado assim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mãe de um rei é rainha
A mãe do salvador também é minha
O sangue que nos redimiu lá na cruz
É o mesmo sangue da mãe de Jesus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Pelos pecados, erros passados,
por divisões na tua
igreja ó Jesu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Quem não te aceita,
que te rejeita,
pode não crer por
ver cristãos que vivem mal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2026-06-11T20:26:53Z</dcterms:created>
  <dcterms:modified xsi:type="dcterms:W3CDTF">2026-06-11T20:26:53Z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