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presProps" Target="presProps.xml"/>
  <Relationship Id="rId113" Type="http://schemas.openxmlformats.org/officeDocument/2006/relationships/viewProps" Target="viewProps.xml"/>
  <Relationship Id="rId1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93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87.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96.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9.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78.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99.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16.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29.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38.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1.jpg"/>
  <Relationship Id="rId3" Type="http://schemas.openxmlformats.org/officeDocument/2006/relationships/image" Target="../media/bottom162.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3.jpg"/>
  <Relationship Id="rId3" Type="http://schemas.openxmlformats.org/officeDocument/2006/relationships/image" Target="../media/bottom164.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69.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0.jpg"/>
  <Relationship Id="rId3" Type="http://schemas.openxmlformats.org/officeDocument/2006/relationships/image" Target="../media/bottom171.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2.jpg"/>
  <Relationship Id="rId3" Type="http://schemas.openxmlformats.org/officeDocument/2006/relationships/image" Target="../media/bottom173.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4.jpg"/>
  <Relationship Id="rId3" Type="http://schemas.openxmlformats.org/officeDocument/2006/relationships/image" Target="../media/bottom175.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82.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Kairós
13/07/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ão lindo
Tão simples
Brisa leve, tão suave,
doce espírito
Santo de Deus
Tão suave, brisa leve,
doce espírito
Santo de Deus]]></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idas de mim
Sei que tu cuidas de mim, senhor
Cuidas de mim
Sei que tu cuidas de mim, senhor
Ainda que eu ande pelo vale
E o atravesse à sombra da morte
Cuidas de mim. cuidas de mim
Mesmo que eu não queira]]></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tua presença
Mesmo que eu me afaste de ti
Cuidas de mim. cuidas de mim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u amor é como a
rocha que não se quebra jamais
Teu amor é como o
sol a nascer toda manhã
É um amor que me constrange
Que me envolve e me aquece
Esse amor és tu senhor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idas de mim
Sei que tu cuidas de mim senhor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que Tu és o
Deus do impossível
Eu sei que Tu és o
Deus de milagres (2x)
Tu que ouves a nossa oração
Tu que escutas o nosso clamor
Tu que sondas nosso coração
Tu que sabes do que]]></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cisamos Senhor
Realiza o milagre em mim Jesus
Realiza o milagre em mim, Senhor
Eu necessito da tua
intervenção na minha vida.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2x: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me consagro a Ti
Mãe de Deus e minha
Eu me consagro a Ti
Mestra e rainh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caso não sabeis
Que eu sou da Imaculada?
Acaso não sabeis
Tenho uma advogada?
Só quem já foi órfão
Sabe o valor de amor de mãe
Só quem já foi órfão
Sabe o valor do colo de mã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me consagro a Ti
Mãe de Deus e minha
Eu me consagro a Ti
Mestra e rainh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ar-te mais que a mim mesmo
Amar-te mais que tudo que há aqui
Amar-te mais que aos mais queridos
Amar-te e dar a vida só por ti
G#m7
Com minhas forças,
Com minha alma, de todo coração
Viverei eu, só pra ti am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ar-te, amar-te,
Amar-te e dar a vida só por ti.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G
Pra ser amado e te amar
Te olhar nos olhos
e deixar-me apaixonar
Diante de ti
D/G
Pra me render ao teu am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Pra pedir perdão
Pelas almas que ainda
não buscam teu coração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 Te amar (te amar)
por quem não te ama
Ã Esperar por quem
não espera em ti
Pelos que não crêem, eu estou aqui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u estou aqui
Te amar (te amar) por
quem não te ama
Te adorar por quem não te ado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erar por quem não espera em ti
Pelos que não crêem, eu estou aqui
Em7/9
Estou aqui, estou aqui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unca houve noite que
pudesse impedir
o nascer do sol e a esperança
E não há problemas
que possa impedir
as mãos de Jesus pra
me ajudar. (2x)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averá um milagre dentro de mim
Vem descendo o rio pra me dar a vida
Este rio que emana
lá da cruz, do lado de Jesus. (2x)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lo que parecia impossível
Aquilo parecia não ter saída
Aquilo que parecia ser minha morte
Mas Jesus mudou minha sorte
Sou um milagre estou aqui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sa-me sou o teu milagre
Usa-me eu quero te servir
Usa-me sou a tua imagem
Usa-me oh filho de Davi.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Só se tem saudade do que é bom
Se chorei de saudade
Não foi por fraqueza,
Foi porque eu ame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rça que só queima,
que não se apaga
Somos Tua Igreja, Viemos Te adorar
Neste Teu altar somos sacrifício
Vem nos consumir
Estamos aqui
Aqui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a Tua Presença
Que nos trouxe aqui, Senhor
Não desistiremos de Te perseguir
Até te encontrar
Diante da Tua Glória
Não podemos ficar de pé
Mostra quem Tu és
G#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nos visitar
Nos fazer queimar
De nov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rça que só queima,
que não se apaga
Somos Tua Igreja, Viemos Te adorar
Neste Teu altar somos sacrifício
Vem nos consumir
Estamos aqui
Aqui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a Tua Presença
Que nos trouxe aqui, Senhor
Não desistiremos de Te perseguir
Até te encontrar
Diante da Tua Glória
Não podemos ficar de pé
Mostra quem Tu és
G#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nos visitar
Nos fazer queimar
De novo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nda Teu fog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nda Teu fogo
G#m
Queima de nov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ima de novo
Manda Teu fogo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nda Teu fogo
G#m
Queima de nov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se eu amei
Quem vai me condenar
Se eu chorei
Quem vai me criticar (2x)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ima de novo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a Tua Presença
Que nos trouxe aqui, Senhor
Não desistiremos de Te perseguir
Até te encontrar
Diante da Tua Glória
Não podemos ficar de pé
Mostra quem Tu és
G#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nos visitar
Nos fazer queimar
De novo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contaram que o Senhor ia passar
E que havia uma chance
de eu poder enxergar
Me disseram que Tinhas poder
Pra ressuscitar e fazer
o paralítico anda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nasceu dentro de mim
A fé que há muito
eu já não tinha
Eu senti meu coração
Arder e eu gritei para
o Senhor me respond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filho de Davi, me cura
És o Santo de Israel
Diante de Ti a tempestade se cala
Meu Deus honra a minha fé
Jesus, filho de Davi, me cura
És o Santo de Israel
Diante de Ti a tempestade se cala
Meu Deus honra a minha fé]]></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contaram que o Senhor ia passar
E que havia uma chance
de eu poder enxergar
Me disseram que Tinhas poder
Pra ressuscitar e fazer
o paralítico anda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nasceu dentro de mim
A fé que há muito
eu já não tinha
Eu senti meu coração
Arder e eu gritei para
o Senhor me responder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filho de Davi, me cura
És o Santo de Israel
Diante de Ti a tempestade se cala
Meu Deus honra a minha fé
Jesus, filho de Davi, me cura
És o Santo de Israel
Diante de Ti a tempestade se cala
Meu Deus honra a minha fé]]></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quem não amou
Quem não chorou
Quem se esqueceu
B/D#
Que é um ser humano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o que o Senhor tem pra mim
Tuas promessas não
vão deixar de se cumprir
Eu sei, Teu Espírito
está agindo em mim
Jesu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filho de Davi, me cura
És o Santo de Israel
Diante de Ti a tempestade se cala
Meu Deus honra a minha fé
Jesus, filho de Davi, me cura
És o Santo de Israel
Diante de Ti a tempestade se cala
Meu Deus honra a minha fé]]></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o que o Senhor tem pra mim
Tuas promessas não
vão deixar de se cumprir
Eu sei, Teu Espírito
está agindo em mim
Jesus!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filho de Davi, me cura
És o Santo de Israel
Diante de Ti a tempestade se cala
Meu Deus honra a minha fé
Jesus, filho de Davi, me cura
És o Santo de Israel
Diante de Ti a tempestade se cala
Meu Deus honra a minha fé]]></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7
Te chamam de Deus e de Senhor
Te chamam de rei, de salvador
E eu me atrevo a Te
chamar de meu amo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7
Te chamam de Deus e de Senhor
Te chamam de rei, de salvador
E eu me atrevo a Te
chamar de meu amo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shua, Yeshua
Tu és tão lindo
G#m7
Que eu nem sei me expressar
Yeshua, Tu és tão lindo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7
Te chamam de Deus e de Senhor
Te chamam de rei, de salvador
E eu me atrevo a Te
chamar de meu amo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7
Te chamam de Deus e de Senhor
Te chamam de rei, de salvador
E eu me atrevo a Te
chamar de meu amo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m não viveu
Quem não sofreu
F#m
Só quem já morreu
E se esqueceu de deitar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shua, Yeshua
Tu és tão lindo
G#m7
Que eu nem sei me expressar
Yeshua, Tu és tão lindo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shua, Yeshua
Tu és tão lindo
G#m7
Que eu nem sei me expressar
Yeshua, Tu és tão lindo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shua, Yeshua
Tu és tão lindo
G#m7
Que eu nem sei me expressar
Yeshua, Tu és tão lindo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nho esperado este momento
Tenho esperado que viesses a mim
Tenho esperado que me fales
Tenho esperado que estivesses assim
Eu sei bem o que tens vivido
Sei também que tens chorado
Eu sei bem que tens sofrido
Pois permaneço ao teu lado]]></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Ninguém te ama como
eu, Ninguém te ama com eu
olhe pra Cruz esta
é a minha grande prova
Ninguém te ama como eu.
Ninguém te ama como
eu, Ninguém te ama com eu]]></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lhe pra Cruz foi por
Ti porque eu te amo
Ninguém te ama...a como eu.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bem sei o que me dizes
Ainda que nunca me fales.
Eu sei bem o que tens sentido
ainda que nunca me reveles
Tenho andado ao seu lado
junto a ti permanecido
eu te levo em meus braços
pois sou teu melhor amigo]]></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inguém te ama como
eu, Ninguém te ama com eu
olhe pra Cruz esta
é a minha grande prova
Ninguém te ama como eu.
Ninguém te ama como
eu, Ninguém te ama com eu
olhe pra Cruz foi po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i porque eu te amo
Ninguém te ama...a.
Ninguém te ama ninguém te amará
Ninguém te ama...a como eu. com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Só se tem saudade do que é bom
Se chorei de saudade
Não foi por fraqueza,
Foi porque eu amei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repousa,
Espírito Santo repousa
Espírito Santo repousa,
Espírito Santo repousa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bre nós, sobre todos
nós Espírito Santo repousa
Sobre nós, sobre todos
nós Espírito Santo
repousa sobre nós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repousa,
Espírito Santo repousa
Espírito Santo repousa,
Espírito Santo repousa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az unção, traz
unção a nós Espírito
Santo repousa
Vem curar nossos corações
Espírito Santo repousa sobre nós
Espírito Santo repousa sobre nós
Espírito Santo repousa sobre nós
Espírito Santo repousa sobre nó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Am7
Minha alma suspira
Por ti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Am7
Minha alma suspira
Por ti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em nós
Sopra em nós
F7M
Somos teus filhos oh Pai
Estamos reunidos em teu nome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em nós
Sopra em nós
F7M
Somos teus filhos oh Pai
Estamos reunidos em teu no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iff 1: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Am7
Minha alma suspira
Por ti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Am7
Minha alma suspira
Por ti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em nós
Sopra em nós
F7M
Somos teus filhos oh Pai
Estamos reunidos em teu nome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em nós
Sopra em nós
F7M
Somos teus filhos oh Pai
Estamos reunidos em teu nome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Am7
Vem neste lugar
F7M
Fortalece o que é fraco
Com teu poder
G/B
Rasgue o céu oh meu Pai]]></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hoje aqui
Vem Espírito Santo, vem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Sopra em nós, Sopra em nós
Sopra em nós, Sopra em nós
Sopra em nós, Sopra em nós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Am7
Vem neste lugar
F7M
Fortalece o que é fraco
Com teu poder
G/B
Rasgue o céu oh meu Pa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hoje aqui
F7M
Vem Espírito Santo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Am7
Vem neste lugar
F7M
Fortalece o que é fraco
Com teu poder
G/B
Rasgue o céu oh meu 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iff 2: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hoje aqui
Vem Espírito Santo, vem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ela, doce e pura
Maria de José
Mãe terna e escolhida
És mãe leal da fé
Seu nome é Mari - a, de Deus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ela, doce e pura
Maria de José
Mãe terna e escolhida
És mãe leal da fé
Seu nome é Mari - a, de Deus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santa e fiel
Ensina-nos a viver como escolhidos
Olhos voltados para o Céu
E, por ele, construir a nova vida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e da obediência
da graça e do amor
Que os homens se encontrem
no Filho desta Flor
Seu nome é Mari - a, de Deus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santa e fiel
Ensina-nos a viver como escolhidos
Olhos voltados para o Céu
E, por ele, construir a nova vida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santa e fiel
Ensina-nos a viver como escolhidos
Olhos voltados para o Céu
E, por ele, construir a nova vida
A nova vida
A nova vida
A nova vida
A nova vida]]></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mergulhar nas profundezas
Do espírito de Deus
E descobrir suas riquezas
Em meu coração
]]></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2026-08-04T03:12:03Z</dcterms:created>
  <dcterms:modified xsi:type="dcterms:W3CDTF">2026-08-04T03:12:03Z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