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6o Domingo do tempo comum
23/07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
Aleluia, Aleluia, Aleluia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unidos,
estás entre nós
E nos falarás da Tua vida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nosso mundo sentido terá
Se Tua palavra renova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emos tudo a Ti
oferecer, no Teu Altar
entregar nosso caminho
Com a voz nesta canção
Te enaltecer, Te ofertar
de coração o pão e o vinho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 cio,
nos entregamos em Tua Graça
Para que com Teu Poder
o milagre se refaça
Pedimos humildemen
te 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que aqui trazemos,
Senhor, é sinal da
doação de cada dia
Até mesmo na angústia
e na dor, te ofertamos
nossos dons com alegri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 (2x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
E assim teremos neste
altar Teu Corpo e Sangue.
Entregamos nossas vidas
no Teu altar Senhor
Queremos tudo a Ti
oferecer O pão e o vinho oferecer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tudo em tuas mãos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colocamos diante de Ti Senhor
Recebe nossa oferta
de amor, como sacrifício vivo a Ti
No Teu alt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: Solo do teclad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abrir meus olhos no altar
Vi o cálice sagrado
com o sangue de jesus
e de dentro desse mesmo
cálice subia
Majestosa a eucaristia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2026-08-05T01:50:00Z</dcterms:created>
  <dcterms:modified xsi:type="dcterms:W3CDTF">2026-08-05T01:50:00Z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