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presProps" Target="presProps.xml"/>
  <Relationship Id="rId79" Type="http://schemas.openxmlformats.org/officeDocument/2006/relationships/viewProps" Target="viewProps.xml"/>
  <Relationship Id="rId8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2848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17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8.jpg"/>
  <Relationship Id="rId3" Type="http://schemas.openxmlformats.org/officeDocument/2006/relationships/image" Target="../media/bottom19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0.jpg"/>
  <Relationship Id="rId3" Type="http://schemas.openxmlformats.org/officeDocument/2006/relationships/image" Target="../media/bottom21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2.jpg"/>
  <Relationship Id="rId3" Type="http://schemas.openxmlformats.org/officeDocument/2006/relationships/image" Target="../media/bottom23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4.jpg"/>
  <Relationship Id="rId3" Type="http://schemas.openxmlformats.org/officeDocument/2006/relationships/image" Target="../media/bottom25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6.jpg"/>
  <Relationship Id="rId3" Type="http://schemas.openxmlformats.org/officeDocument/2006/relationships/image" Target="../media/bottom27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lmo28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9.jpg"/>
  <Relationship Id="rId3" Type="http://schemas.openxmlformats.org/officeDocument/2006/relationships/image" Target="../media/bottom30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1.jpg"/>
  <Relationship Id="rId3" Type="http://schemas.openxmlformats.org/officeDocument/2006/relationships/image" Target="../media/bottom32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3.jpg"/>
  <Relationship Id="rId3" Type="http://schemas.openxmlformats.org/officeDocument/2006/relationships/image" Target="../media/bottom34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5.jpg"/>
  <Relationship Id="rId3" Type="http://schemas.openxmlformats.org/officeDocument/2006/relationships/image" Target="../media/bottom36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7.jpg"/>
  <Relationship Id="rId3" Type="http://schemas.openxmlformats.org/officeDocument/2006/relationships/image" Target="../media/bottom38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39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0.jpg"/>
  <Relationship Id="rId3" Type="http://schemas.openxmlformats.org/officeDocument/2006/relationships/image" Target="../media/bottom41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2.jpg"/>
  <Relationship Id="rId3" Type="http://schemas.openxmlformats.org/officeDocument/2006/relationships/image" Target="../media/bottom43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4.jpg"/>
  <Relationship Id="rId3" Type="http://schemas.openxmlformats.org/officeDocument/2006/relationships/image" Target="../media/bottom45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6.jpg"/>
  <Relationship Id="rId3" Type="http://schemas.openxmlformats.org/officeDocument/2006/relationships/image" Target="../media/bottom47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8.jpg"/>
  <Relationship Id="rId3" Type="http://schemas.openxmlformats.org/officeDocument/2006/relationships/image" Target="../media/bottom49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50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1.jpg"/>
  <Relationship Id="rId3" Type="http://schemas.openxmlformats.org/officeDocument/2006/relationships/image" Target="../media/bottom52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3.jpg"/>
  <Relationship Id="rId3" Type="http://schemas.openxmlformats.org/officeDocument/2006/relationships/image" Target="../media/bottom54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5.jpg"/>
  <Relationship Id="rId3" Type="http://schemas.openxmlformats.org/officeDocument/2006/relationships/image" Target="../media/bottom56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7.jpg"/>
  <Relationship Id="rId3" Type="http://schemas.openxmlformats.org/officeDocument/2006/relationships/image" Target="../media/bottom58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9.jpg"/>
  <Relationship Id="rId3" Type="http://schemas.openxmlformats.org/officeDocument/2006/relationships/image" Target="../media/bottom60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1.jpg"/>
  <Relationship Id="rId3" Type="http://schemas.openxmlformats.org/officeDocument/2006/relationships/image" Target="../media/bottom62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63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4.jpg"/>
  <Relationship Id="rId3" Type="http://schemas.openxmlformats.org/officeDocument/2006/relationships/image" Target="../media/bottom65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6.jpg"/>
  <Relationship Id="rId3" Type="http://schemas.openxmlformats.org/officeDocument/2006/relationships/image" Target="../media/bottom67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8.jpg"/>
  <Relationship Id="rId3" Type="http://schemas.openxmlformats.org/officeDocument/2006/relationships/image" Target="../media/bottom69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0.jpg"/>
  <Relationship Id="rId3" Type="http://schemas.openxmlformats.org/officeDocument/2006/relationships/image" Target="../media/bottom71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72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3.jpg"/>
  <Relationship Id="rId3" Type="http://schemas.openxmlformats.org/officeDocument/2006/relationships/image" Target="../media/bottom74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5.jpg"/>
  <Relationship Id="rId3" Type="http://schemas.openxmlformats.org/officeDocument/2006/relationships/image" Target="../media/bottom76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7.jpg"/>
  <Relationship Id="rId3" Type="http://schemas.openxmlformats.org/officeDocument/2006/relationships/image" Target="../media/bottom78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9.jpg"/>
  <Relationship Id="rId3" Type="http://schemas.openxmlformats.org/officeDocument/2006/relationships/image" Target="../media/bottom80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1.jpg"/>
  <Relationship Id="rId3" Type="http://schemas.openxmlformats.org/officeDocument/2006/relationships/image" Target="../media/bottom82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3.jpg"/>
  <Relationship Id="rId3" Type="http://schemas.openxmlformats.org/officeDocument/2006/relationships/image" Target="../media/bottom84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5.jpg"/>
  <Relationship Id="rId3" Type="http://schemas.openxmlformats.org/officeDocument/2006/relationships/image" Target="../media/bottom86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7.jpg"/>
  <Relationship Id="rId3" Type="http://schemas.openxmlformats.org/officeDocument/2006/relationships/image" Target="../media/bottom88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9.jpg"/>
  <Relationship Id="rId3" Type="http://schemas.openxmlformats.org/officeDocument/2006/relationships/image" Target="../media/bottom90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.jpg"/>
  <Relationship Id="rId3" Type="http://schemas.openxmlformats.org/officeDocument/2006/relationships/image" Target="../media/bottom8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1.jpg"/>
  <Relationship Id="rId3" Type="http://schemas.openxmlformats.org/officeDocument/2006/relationships/image" Target="../media/bottom92.jpg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3.jpg"/>
  <Relationship Id="rId3" Type="http://schemas.openxmlformats.org/officeDocument/2006/relationships/image" Target="../media/bottom94.jpg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5.jpg"/>
  <Relationship Id="rId3" Type="http://schemas.openxmlformats.org/officeDocument/2006/relationships/image" Target="../media/bottom96.jpg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7.jpg"/>
  <Relationship Id="rId3" Type="http://schemas.openxmlformats.org/officeDocument/2006/relationships/image" Target="../media/bottom98.jpg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99.jpg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0.jpg"/>
  <Relationship Id="rId3" Type="http://schemas.openxmlformats.org/officeDocument/2006/relationships/image" Target="../media/bottom101.jpg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2.jpg"/>
  <Relationship Id="rId3" Type="http://schemas.openxmlformats.org/officeDocument/2006/relationships/image" Target="../media/bottom103.jpg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4.jpg"/>
  <Relationship Id="rId3" Type="http://schemas.openxmlformats.org/officeDocument/2006/relationships/image" Target="../media/bottom105.jpg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6.jpg"/>
  <Relationship Id="rId3" Type="http://schemas.openxmlformats.org/officeDocument/2006/relationships/image" Target="../media/bottom107.jpg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8.jpg"/>
  <Relationship Id="rId3" Type="http://schemas.openxmlformats.org/officeDocument/2006/relationships/image" Target="../media/bottom109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.jpg"/>
  <Relationship Id="rId3" Type="http://schemas.openxmlformats.org/officeDocument/2006/relationships/image" Target="../media/bottom10.jpg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0.jpg"/>
  <Relationship Id="rId3" Type="http://schemas.openxmlformats.org/officeDocument/2006/relationships/image" Target="../media/bottom111.jpg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2.jpg"/>
  <Relationship Id="rId3" Type="http://schemas.openxmlformats.org/officeDocument/2006/relationships/image" Target="../media/bottom113.jpg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4.jpg"/>
  <Relationship Id="rId3" Type="http://schemas.openxmlformats.org/officeDocument/2006/relationships/image" Target="../media/bottom115.jpg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116.jpg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7.jpg"/>
  <Relationship Id="rId3" Type="http://schemas.openxmlformats.org/officeDocument/2006/relationships/image" Target="../media/bottom118.jpg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9.jpg"/>
  <Relationship Id="rId3" Type="http://schemas.openxmlformats.org/officeDocument/2006/relationships/image" Target="../media/bottom120.jpg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1.jpg"/>
  <Relationship Id="rId3" Type="http://schemas.openxmlformats.org/officeDocument/2006/relationships/image" Target="../media/bottom122.jpg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3.jpg"/>
  <Relationship Id="rId3" Type="http://schemas.openxmlformats.org/officeDocument/2006/relationships/image" Target="../media/bottom124.jpg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5.jpg"/>
  <Relationship Id="rId3" Type="http://schemas.openxmlformats.org/officeDocument/2006/relationships/image" Target="../media/bottom126.jpg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7.jpg"/>
  <Relationship Id="rId3" Type="http://schemas.openxmlformats.org/officeDocument/2006/relationships/image" Target="../media/bottom128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.jpg"/>
  <Relationship Id="rId3" Type="http://schemas.openxmlformats.org/officeDocument/2006/relationships/image" Target="../media/bottom12.jpg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9.jpg"/>
  <Relationship Id="rId3" Type="http://schemas.openxmlformats.org/officeDocument/2006/relationships/image" Target="../media/bottom130.jpg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1.jpg"/>
  <Relationship Id="rId3" Type="http://schemas.openxmlformats.org/officeDocument/2006/relationships/image" Target="../media/bottom132.jpg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3.jpg"/>
  <Relationship Id="rId3" Type="http://schemas.openxmlformats.org/officeDocument/2006/relationships/image" Target="../media/bottom134.jpg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5.jpg"/>
  <Relationship Id="rId3" Type="http://schemas.openxmlformats.org/officeDocument/2006/relationships/image" Target="../media/bottom136.jpg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7.jpg"/>
  <Relationship Id="rId3" Type="http://schemas.openxmlformats.org/officeDocument/2006/relationships/image" Target="../media/bottom138.jpg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9.jpg"/>
  <Relationship Id="rId3" Type="http://schemas.openxmlformats.org/officeDocument/2006/relationships/image" Target="../media/bottom140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.jpg"/>
  <Relationship Id="rId3" Type="http://schemas.openxmlformats.org/officeDocument/2006/relationships/image" Target="../media/bottom14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5.jpg"/>
  <Relationship Id="rId3" Type="http://schemas.openxmlformats.org/officeDocument/2006/relationships/image" Target="../media/bottom16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2o Domingo da Quaresma
13/03/202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mo a ovelha perdida,
pelo pecado ferida
Eu te suplico perdão, ó bom pastor
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Kyrie Eleison, Kyrie
Eleison, Ky-ri-ie Ele-e-e-ison
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mo o ladrão perdoado,
encontro o paraíso ao teu lado
Lembra-te de mim, pecador
por tua cruz
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hriste Eleison (3x)
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mo a pecadora caída,
derramo aos teus pés minha vida
Vê as lagrimas do
meu coração e salva-me!
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lmo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Senhor é minha luz e salvação
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 O Senhor é minha
luz e salvação;
de quem eu terei medo?
O Senhor é a proteção
da minha vida;
perante quem eu tremerei?
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Ó Senhor, ouvi
a voz do meu apelo,
atendei por compaixão!
Meu coração fala
convosco confiante,
é vossa face que eu procuro.
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3. Não afasteis em
vossa ira o vosso servo,
sois vós o meu auxílio!
Não me esqueçais
nem me deixeis abandonado,
meu Deus e Salvador!
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4. Sei que a bondade
do Senhor eu hei de ver
na terra dos viventes.
Espera no Senhor e tem coragem,
espera no Senhor!
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alavra de Salvação
Somente o céu tem pra dar
Por isso o meu coração
Se abre para escutar
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r mais difícil que seja seguir
Tua palavra queremos ouvir
Por mais difícil de se praticar
Tua Palavra queremos guardar
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alavra de Salvação
Somente o céu tem pra dar
Por isso o meu coração
Se abre para escutar
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m Simão Pedro diremos também
Que não é fácil
dizer sempre amém
Mas não há outro
na terra e no céu
Mais companheiro, mais santo e fiel
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alavra de Salvação
Somente o céu tem pra dar
Por isso o meu coração
Se abre para escutar
Se abre para escutar
Se abre para escutar
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estre bom estarmos aqui
Reunidos bem perto de Ti
No silêncio e na paz
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gres vamos à casa
do Pai e na alegria
cantar seu louvor
Em sua casa, somos
felizes: participamos
da ceia do amor
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estre reunidos no amor
Nos viemos ao monte Tabor
Para em Ti repousar
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nos cantaremos a mesma canção
Unidos no mesmo coração
E nos cantaremos a mesma canção
Unidos no mesmo coração
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estre ao sairmos daqui
Nos iremos seu passos seguir
Com sementes nas mãos
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estre, nos iremos plantar
O teu reino em todo lugar
E crescer como irmãos
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nos cantaremos a mesma canção
Unidos no mesmo coração
E nos cantaremos a mesma canção
Unidos no mesmo coração
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aanto, santo, santo
é o Senhor, Deus do universo.
Saaanto, santo, santo
é o Senhor, Deus do universo.
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s céus e a terra
proclamam a Vossa glória!
Hosana nas alturas,
hosana nas alturas!
Os céus e a terra
proclamam a Vossa glória!
Hosana nas alturas,
hosana nas alturas!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aanto, santo, santo
é o Senhor, Deus do universo.
Saaanto, santo, santo
é o Senhor, Deus do universo.
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Bendito o que vem em nome do Senhor,
Hosana nas alturas,
hosana nas alturas!
Bendito o que vem em nome do Senhor,
Hosana nas alturas,
hosana nas alturas!
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 alegria nos vem do
Senhor, seu amor nos
conduz pela mão
Ele é luz que ilumina
o seu povo, com segurança
lhe dá a salvação
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ste é meu filho muito amado
Escutai-o todos vós!
Então o vosso coração
se alegrará
E em vossos olhos brilhará
a sua luz!
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 beleza da glória celeste
Que a igreja esperando procura
Cristo a mostra no alto do monte
Onde mais que o sol claro fulgura
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ste é meu filho muito amado
Escutai-o todos vós!
Então o vosso coração
se alegrará
E em vossos olhos brilhará
a sua luz!
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ste fato é nos tempos, notável
Ante pedro, tiago e joão
Cristo fala a moisés e a elias
Sobre a sua futura paixão
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;Este é meu filho muito amado
Escutai-o todos vós!
Então o vosso coração
se alegrará
E em vossos olhos brilhará
a sua luz!
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estemunhas da lei, dos profetas
E da graça estando presentes
Sobre o filho, deus pai testemunha
Vindo a voz duma nuvem luzente
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ste é meu filho muito amado
Escutai-o todos vós!
Então o vosso coração
se alegrará
E em vossos olhos brilhará
a sua luz!
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m a face brilhante de glória
Cristo hoje mostrou no tabor
O que deus tem no céu preparado
Aos que o seguem, vivendo no amor
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ste é meu filho muito amado
Escutai-o todos vós!
Então o vosso coração
se alegrará
E em vossos olhos brilhará
a sua luz!
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gres vamos à casa
do Pai e na alegria
cantar seu louvor
Em sua casa, somos
felizes: participamos
da ceia do amor
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a sagrada visão o mistério
Ergue aos céus o fiel coração
E, por isso, exultante de gozo
Sobe a deus nossa ardente oração
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ste é meu filho muito amado
Escutai-o todos vós!
Então o vosso coração
se alegrará
E em vossos olhos brilhará
a sua luz!
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ai e filho, e espírito amor
Um só deus, vida e paz, sumo bem
Concedei-nos por vossa presença
Esta glória no reino. amém!
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ste é meu filho muito amado
Escutai-o todos vós!
Então o vosso coração
se alegrará
E em vossos olhos brilhará
a sua luz!
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povo de Deus no deserto
andava mas à sua frente alguém
caminhava
O povo de Deus era
rico em nada só tinha
esperança e o pó da
estrada
... Também sou teu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vo senhor e estou nessa estrada
... Somente a tua graça
me basta e mais nada. (2x)
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Povo de Deus também
vacilava, às vezes
custava a crer no
amor.
O Povo de Deus, chorando
rezava, pedia perdão e recomeçava
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... Também sou teu
povo senhor e estou nessa estrada
... Perdoa se às vezes
não creio em mais nada. (2x)
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Povo de Deus também
teve fome e Tu lhe
mandaste o pão lá do
céu.
O Povo de Deus, cantando
deu graças, provou
teu amor, teu amor que
não passa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Senhor nos concede
os seus bens, nos convida
à sua mesa sentar
E partilha conosco
o seu pão, somos irmãos
ao redor deste altar
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... Também sou teu
povo senhor e estou nessa estrada
... Tu és alimento
na longa jornada. (2x)
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Povo de Deus ao longe
avistou a terra querida que amor
preparou.
O Povo de Deus, corria
e cantava e nos seu
louvores, seu poder
proclamava
... Também sou teu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vo senhor e estou nessa estrada
... cada dia mais perto
da terre esperada. (2x)
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É tarefa e missão da igreja
Boa nova no amor proclamar
No diálogo com a cultura
Para a vida florir, fecundar
O que em redes se vai construir
E a pessoa humana formar
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ando o anseio do conhecimento
Ultrapassa barreiras, fronteiras
Se destaca o ensinamento
Oriundo da fé verdadeira
Que nos faz nesta ação solidários
Para o bem, condição
que é certeira
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quem fala com sabedoria
É Aquele que ensina com amor
Sua vida em total maestria
É pra nós luz, caminho, vigor
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ducar é atitude sublime
Que prepara a vida futura
Compreendendo o presente, pensamos
Ensinar é proposta segura
Para, enfim, destacar-se a atitude
Dos que em Cristo são nova criatura
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convívio em níveis fraternos
Traz em nós o sentido discreto
Na harmonia com os seres viventes
E no agir, o equilíbrio completo
Consigamos também aprender
E educar para o amor e o afeto
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quem fala com sabedoria
É Aquele que ensina com amor
Sua vida em total maestria
É pra nós luz, caminho, vigor
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gres vamos à casa
do Pai e na alegria
cantar seu louvor
Em sua casa, somos
felizes: participamos
da ceia do amor
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caminho nos quer convertidos
Mergulhar no mistério profundo
Para que em Sua páscoa busquemos
Compaixão no cuidado com o mundo
Conformados em Cristo seremos
Aprendizes do dom tão fecundo
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ando a plena mudança atingir
Relações tão humanas, libertas
Novos rumos em redes seremos
Gerações solidárias e abertas
Na esperança de rostos surgirem
Assumindo missões tão concretas
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quem fala com sabedoria
É Aquele que ensina com amor
Sua vida em total maestria
É pra nós luz, caminho, vigor
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na casa comum que sonhamos
Onde habitam cuidado e respeito
Educar é o verbo preciso
A cumprir neste chão grandes feitos
Para o mundo poder imitar
Quem na vida é o mestre perfeito
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edagogicamente é preciso
Escutar, meditar, compreender
Para que aprendamos com o Cristo
O caminho da cruz percorrer
E na escola da Sua existência
O evangelho seguir e viver
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quem fala com sabedoria
É Aquele que ensina com amor
Sua vida em total maestria
É pra nós luz, caminho, vigor
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oltarei sempre à
casa do Pai, de meu
Deus cantarei o louvor
Só será bem feliz
uma vida, que busque
em Deus sua fonte de amor
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gres vamos à casa
do Pai e na alegria
cantar seu louvor
Em sua casa, somos
felizes: participamos
da ceia do amor
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2026-08-04T02:56:55Z</dcterms:created>
  <dcterms:modified xsi:type="dcterms:W3CDTF">2026-08-04T02:56:55Z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