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presProps" Target="presProps.xml"/>
  <Relationship Id="rId79" Type="http://schemas.openxmlformats.org/officeDocument/2006/relationships/viewProps" Target="viewProps.xml"/>
  <Relationship Id="rId8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2077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6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3.jpg"/>
  <Relationship Id="rId3" Type="http://schemas.openxmlformats.org/officeDocument/2006/relationships/image" Target="../media/bottom134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5.jpg"/>
  <Relationship Id="rId3" Type="http://schemas.openxmlformats.org/officeDocument/2006/relationships/image" Target="../media/bottom136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7.jpg"/>
  <Relationship Id="rId3" Type="http://schemas.openxmlformats.org/officeDocument/2006/relationships/image" Target="../media/bottom138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9.jpg"/>
  <Relationship Id="rId3" Type="http://schemas.openxmlformats.org/officeDocument/2006/relationships/image" Target="../media/bottom140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o Domingo da Quaresma
13/03/2022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minha luz e salvação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minha
luz e salvação;
de quem eu terei medo?
O Senhor é a proteção
da minha vida;
perante quem eu tremerei?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Ó Senhor, ouvi
a voz do meu apelo,
atendei por compaixão!
Meu coração fala
convosco confiante,
é vossa face que eu procuro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Não afasteis em
vossa ira o vosso servo,
sois vós o meu auxílio!
Não me esqueçais
nem me deixeis abandonado,
meu Deus e Salvador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Sei que a bondade
do Senhor eu hei de ver
na terra dos viventes.
Espera no Senhor e tem coragem,
espera no Senhor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lavra de Salvação
Somente o céu tem pra dar
Por isso o meu coração
Se abre para escutar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mais difícil que seja seguir
Tua palavra queremos ouvir
Por mais difícil de se praticar
Tua Palavra queremos guardar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lavra de Salvação
Somente o céu tem pra dar
Por isso o meu coração
Se abre para escutar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Simão Pedro diremos também
Que não é fácil
dizer sempre amém
Mas não há outro
na terra e no céu
Mais companheiro, mais santo e fiel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lavra de Salvação
Somente o céu tem pra dar
Por isso o meu coração
Se abre para escutar
Se abre para escutar
Se abre para escutar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stre bom estarmos aqui
Reunidos bem perto de Ti
No silêncio e na paz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es vamos à casa
do Pai e na alegria
cantar seu louvor
Em sua casa, somos
felizes: participamos
da ceia do amo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stre reunidos no amor
Nos viemos ao monte Tabor
Para em Ti repousar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 cantaremos a mesma canção
Unidos no mesmo coração
E nos cantaremos a mesma canção
Unidos no mesmo coração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stre ao sairmos daqui
Nos iremos seu passos seguir
Com sementes nas mãos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stre, nos iremos plantar
O teu reino em todo lugar
E crescer como irmãos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 cantaremos a mesma canção
Unidos no mesmo coração
E nos cantaremos a mesma canção
Unidos no mesmo coração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alegria nos vem do
Senhor, seu amor nos
conduz pela mão
Ele é luz que ilumina
o seu povo, com segurança
lhe dá a salvação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é meu filho muito amado
Escutai-o todos vós!
Então o vosso coração
se alegrará
E em vossos olhos brilhará
a sua luz!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beleza da glória celeste
Que a igreja esperando procura
Cristo a mostra no alto do monte
Onde mais que o sol claro fulgura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é meu filho muito amado
Escutai-o todos vós!
Então o vosso coração
se alegrará
E em vossos olhos brilhará
a sua luz!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fato é nos tempos, notável
Ante pedro, tiago e joão
Cristo fala a moisés e a elias
Sobre a sua futura paixão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;Este é meu filho muito amado
Escutai-o todos vós!
Então o vosso coração
se alegrará
E em vossos olhos brilhará
a sua luz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stemunhas da lei, dos profetas
E da graça estando presentes
Sobre o filho, deus pai testemunha
Vindo a voz duma nuvem luzente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é meu filho muito amado
Escutai-o todos vós!
Então o vosso coração
se alegrará
E em vossos olhos brilhará
a sua luz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a face brilhante de glória
Cristo hoje mostrou no tabor
O que deus tem no céu preparado
Aos que o seguem, vivendo no amor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é meu filho muito amado
Escutai-o todos vós!
Então o vosso coração
se alegrará
E em vossos olhos brilhará
a sua luz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es vamos à casa
do Pai e na alegria
cantar seu louvor
Em sua casa, somos
felizes: participamos
da ceia do amo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sagrada visão o mistério
Ergue aos céus o fiel coração
E, por isso, exultante de gozo
Sobe a deus nossa ardente oração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é meu filho muito amado
Escutai-o todos vós!
Então o vosso coração
se alegrará
E em vossos olhos brilhará
a sua luz!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i e filho, e espírito amor
Um só deus, vida e paz, sumo bem
Concedei-nos por vossa presença
Esta glória no reino. amém!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é meu filho muito amado
Escutai-o todos vós!
Então o vosso coração
se alegrará
E em vossos olhos brilhará
a sua luz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no deserto
andava mas à sua frente alguém
caminhava
O povo de Deus era
rico em nada só tinha
esperança e o pó da
estrada
... Também sou teu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vo senhor e estou nessa estrada
... Somente a tua graça
me basta e mais nada. (2x)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também
vacilava, às vezes
custava a crer no
amor.
O Povo de Deus, chorando
rezava, pedia perdão e recomeçava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... Também sou teu
povo senhor e estou nessa estrada
... Perdoa se às vezes
não creio em mais nada. (2x)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também
teve fome e Tu lhe
mandaste o pão lá do
céu.
O Povo de Deus, cantando
deu graças, provou
teu amor, teu amor que
não passa.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nos concede
os seus bens, nos convida
à sua mesa sentar
E partilha conosco
o seu pão, somos irmãos
ao redor deste alta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... Também sou teu
povo senhor e estou nessa estrada
... Tu és alimento
na longa jornada. (2x)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ao longe
avistou a terra querida que amor
preparou.
O Povo de Deus, corria
e cantava e nos seu
louvores, seu poder
proclamava
... Também sou teu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vo senhor e estou nessa estrada
... cada dia mais perto
da terre esperada. (2x)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tarefa e missão da igreja
Boa nova no amor proclamar
No diálogo com a cultura
Para a vida florir, fecundar
O que em redes se vai construir
E a pessoa humana formar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o anseio do conhecimento
Ultrapassa barreiras, fronteiras
Se destaca o ensinamento
Oriundo da fé verdadeira
Que nos faz nesta ação solidários
Para o bem, condição
que é certeira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m fala com sabedoria
É Aquele que ensina com amor
Sua vida em total maestria
É pra nós luz, caminho, vigor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ducar é atitude sublime
Que prepara a vida futura
Compreendendo o presente, pensamos
Ensinar é proposta segura
Para, enfim, destacar-se a atitude
Dos que em Cristo são nova criatura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onvívio em níveis fraternos
Traz em nós o sentido discreto
Na harmonia com os seres viventes
E no agir, o equilíbrio completo
Consigamos também aprender
E educar para o amor e o afeto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m fala com sabedoria
É Aquele que ensina com amor
Sua vida em total maestria
É pra nós luz, caminho, vigo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es vamos à casa
do Pai e na alegria
cantar seu louvor
Em sua casa, somos
felizes: participamos
da ceia do amor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aminho nos quer convertidos
Mergulhar no mistério profundo
Para que em Sua páscoa busquemos
Compaixão no cuidado com o mundo
Conformados em Cristo seremos
Aprendizes do dom tão fecundo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a plena mudança atingir
Relações tão humanas, libertas
Novos rumos em redes seremos
Gerações solidárias e abertas
Na esperança de rostos surgirem
Assumindo missões tão concretas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m fala com sabedoria
É Aquele que ensina com amor
Sua vida em total maestria
É pra nós luz, caminho, vigor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a casa comum que sonhamos
Onde habitam cuidado e respeito
Educar é o verbo preciso
A cumprir neste chão grandes feitos
Para o mundo poder imitar
Quem na vida é o mestre perfeito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dagogicamente é preciso
Escutar, meditar, compreender
Para que aprendamos com o Cristo
O caminho da cruz percorrer
E na escola da Sua existência
O evangelho seguir e viver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m fala com sabedoria
É Aquele que ensina com amor
Sua vida em total maestria
É pra nós luz, caminho, vigor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ltarei sempre à
casa do Pai, de meu
Deus cantarei o louvor
Só será bem feliz
uma vida, que busque
em Deus sua fonte de amor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es vamos à casa
do Pai e na alegria
cantar seu louvor
Em sua casa, somos
felizes: participamos
da ceia do amor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2026-04-26T08:18:42Z</dcterms:created>
  <dcterms:modified xsi:type="dcterms:W3CDTF">2026-04-26T08:18:42Z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