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Lst>
  <p:sldSz cx="9144000" cy="5715000" type="screen16x10"/>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presProps" Target="presProps.xml"/>
  <Relationship Id="rId162" Type="http://schemas.openxmlformats.org/officeDocument/2006/relationships/viewProps" Target="viewProps.xml"/>
  <Relationship Id="rId163"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6971101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03_leitura_2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jpg"/>
  <Relationship Id="rId3" Type="http://schemas.openxmlformats.org/officeDocument/2006/relationships/image" Target="../media/bottom16.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4.jpg"/>
  <Relationship Id="rId3" Type="http://schemas.openxmlformats.org/officeDocument/2006/relationships/image" Target="../media/bottom185.jpg"/>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186.jpg"/>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7.jpg"/>
  <Relationship Id="rId3" Type="http://schemas.openxmlformats.org/officeDocument/2006/relationships/image" Target="../media/bottom188.jpg"/>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9.jpg"/>
  <Relationship Id="rId3" Type="http://schemas.openxmlformats.org/officeDocument/2006/relationships/image" Target="../media/bottom190.jpg"/>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1.jpg"/>
  <Relationship Id="rId3" Type="http://schemas.openxmlformats.org/officeDocument/2006/relationships/image" Target="../media/bottom192.jpg"/>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193.jpg"/>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4.jpg"/>
  <Relationship Id="rId3" Type="http://schemas.openxmlformats.org/officeDocument/2006/relationships/image" Target="../media/bottom195.jpg"/>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6.jpg"/>
  <Relationship Id="rId3" Type="http://schemas.openxmlformats.org/officeDocument/2006/relationships/image" Target="../media/bottom197.jpg"/>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8.jpg"/>
  <Relationship Id="rId3" Type="http://schemas.openxmlformats.org/officeDocument/2006/relationships/image" Target="../media/bottom199.jpg"/>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0.jpg"/>
  <Relationship Id="rId3" Type="http://schemas.openxmlformats.org/officeDocument/2006/relationships/image" Target="../media/bottom201.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jpg"/>
  <Relationship Id="rId3" Type="http://schemas.openxmlformats.org/officeDocument/2006/relationships/image" Target="../media/bottom18.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202.jpg"/>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3.jpg"/>
  <Relationship Id="rId3" Type="http://schemas.openxmlformats.org/officeDocument/2006/relationships/image" Target="../media/bottom204.jpg"/>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5.jpg"/>
  <Relationship Id="rId3" Type="http://schemas.openxmlformats.org/officeDocument/2006/relationships/image" Target="../media/bottom206.jpg"/>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7.jpg"/>
  <Relationship Id="rId3" Type="http://schemas.openxmlformats.org/officeDocument/2006/relationships/image" Target="../media/bottom208.jpg"/>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9.jpg"/>
  <Relationship Id="rId3" Type="http://schemas.openxmlformats.org/officeDocument/2006/relationships/image" Target="../media/bottom210.jpg"/>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211.jpg"/>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2.jpg"/>
  <Relationship Id="rId3" Type="http://schemas.openxmlformats.org/officeDocument/2006/relationships/image" Target="../media/bottom213.jpg"/>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4.jpg"/>
  <Relationship Id="rId3" Type="http://schemas.openxmlformats.org/officeDocument/2006/relationships/image" Target="../media/bottom215.jpg"/>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6.jpg"/>
  <Relationship Id="rId3" Type="http://schemas.openxmlformats.org/officeDocument/2006/relationships/image" Target="../media/bottom217.jpg"/>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8.jpg"/>
  <Relationship Id="rId3" Type="http://schemas.openxmlformats.org/officeDocument/2006/relationships/image" Target="../media/bottom219.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gloria19.jpg"/>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20.jpg"/>
  <Relationship Id="rId3" Type="http://schemas.openxmlformats.org/officeDocument/2006/relationships/image" Target="../media/bottom221.jpg"/>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22.jpg"/>
  <Relationship Id="rId3" Type="http://schemas.openxmlformats.org/officeDocument/2006/relationships/image" Target="../media/bottom223.jpg"/>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24.jpg"/>
  <Relationship Id="rId3" Type="http://schemas.openxmlformats.org/officeDocument/2006/relationships/image" Target="../media/bottom225.jpg"/>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26.jpg"/>
  <Relationship Id="rId3" Type="http://schemas.openxmlformats.org/officeDocument/2006/relationships/image" Target="../media/bottom227.jpg"/>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28.jpg"/>
  <Relationship Id="rId3" Type="http://schemas.openxmlformats.org/officeDocument/2006/relationships/image" Target="../media/bottom229.jpg"/>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0.jpg"/>
  <Relationship Id="rId3" Type="http://schemas.openxmlformats.org/officeDocument/2006/relationships/image" Target="../media/bottom231.jpg"/>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232.jpg"/>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3.jpg"/>
  <Relationship Id="rId3" Type="http://schemas.openxmlformats.org/officeDocument/2006/relationships/image" Target="../media/bottom234.jpg"/>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5.jpg"/>
  <Relationship Id="rId3" Type="http://schemas.openxmlformats.org/officeDocument/2006/relationships/image" Target="../media/bottom236.jpg"/>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7.jpg"/>
  <Relationship Id="rId3" Type="http://schemas.openxmlformats.org/officeDocument/2006/relationships/image" Target="../media/bottom238.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jpg"/>
  <Relationship Id="rId3" Type="http://schemas.openxmlformats.org/officeDocument/2006/relationships/image" Target="../media/bottom21.jpg"/>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9.jpg"/>
  <Relationship Id="rId3" Type="http://schemas.openxmlformats.org/officeDocument/2006/relationships/image" Target="../media/bottom240.jpg"/>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1.jpg"/>
  <Relationship Id="rId3" Type="http://schemas.openxmlformats.org/officeDocument/2006/relationships/image" Target="../media/bottom242.jpg"/>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3.jpg"/>
  <Relationship Id="rId3" Type="http://schemas.openxmlformats.org/officeDocument/2006/relationships/image" Target="../media/bottom244.jpg"/>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5.jpg"/>
  <Relationship Id="rId3" Type="http://schemas.openxmlformats.org/officeDocument/2006/relationships/image" Target="../media/bottom246.jpg"/>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7.jpg"/>
  <Relationship Id="rId3" Type="http://schemas.openxmlformats.org/officeDocument/2006/relationships/image" Target="../media/bottom248.jpg"/>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9.jpg"/>
  <Relationship Id="rId3" Type="http://schemas.openxmlformats.org/officeDocument/2006/relationships/image" Target="../media/bottom250.jpg"/>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51.jpg"/>
  <Relationship Id="rId3" Type="http://schemas.openxmlformats.org/officeDocument/2006/relationships/image" Target="../media/bottom252.jpg"/>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53.jpg"/>
  <Relationship Id="rId3" Type="http://schemas.openxmlformats.org/officeDocument/2006/relationships/image" Target="../media/bottom254.jpg"/>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255.jpg"/>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56.jpg"/>
  <Relationship Id="rId3" Type="http://schemas.openxmlformats.org/officeDocument/2006/relationships/image" Target="../media/bottom257.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2.jpg"/>
  <Relationship Id="rId3" Type="http://schemas.openxmlformats.org/officeDocument/2006/relationships/image" Target="../media/bottom23.jpg"/>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58.jpg"/>
  <Relationship Id="rId3" Type="http://schemas.openxmlformats.org/officeDocument/2006/relationships/image" Target="../media/bottom259.jpg"/>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0.jpg"/>
  <Relationship Id="rId3" Type="http://schemas.openxmlformats.org/officeDocument/2006/relationships/image" Target="../media/bottom261.jpg"/>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2.jpg"/>
  <Relationship Id="rId3" Type="http://schemas.openxmlformats.org/officeDocument/2006/relationships/image" Target="../media/bottom263.jpg"/>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264.jpg"/>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5.jpg"/>
  <Relationship Id="rId3" Type="http://schemas.openxmlformats.org/officeDocument/2006/relationships/image" Target="../media/bottom266.jpg"/>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7.jpg"/>
  <Relationship Id="rId3" Type="http://schemas.openxmlformats.org/officeDocument/2006/relationships/image" Target="../media/bottom268.jpg"/>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9.jpg"/>
  <Relationship Id="rId3" Type="http://schemas.openxmlformats.org/officeDocument/2006/relationships/image" Target="../media/bottom270.jpg"/>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71.jpg"/>
  <Relationship Id="rId3" Type="http://schemas.openxmlformats.org/officeDocument/2006/relationships/image" Target="../media/bottom272.jpg"/>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273.jpg"/>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74.jpg"/>
  <Relationship Id="rId3" Type="http://schemas.openxmlformats.org/officeDocument/2006/relationships/image" Target="../media/bottom275.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jpg"/>
  <Relationship Id="rId3" Type="http://schemas.openxmlformats.org/officeDocument/2006/relationships/image" Target="../media/bottom25.jpg"/>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76.jpg"/>
  <Relationship Id="rId3" Type="http://schemas.openxmlformats.org/officeDocument/2006/relationships/image" Target="../media/bottom277.jpg"/>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78.jpg"/>
  <Relationship Id="rId3" Type="http://schemas.openxmlformats.org/officeDocument/2006/relationships/image" Target="../media/bottom279.jpg"/>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80.jpg"/>
  <Relationship Id="rId3" Type="http://schemas.openxmlformats.org/officeDocument/2006/relationships/image" Target="../media/bottom281.jpg"/>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anto_inicial282.jpg"/>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83.jpg"/>
  <Relationship Id="rId3" Type="http://schemas.openxmlformats.org/officeDocument/2006/relationships/image" Target="../media/bottom284.jpg"/>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85.jpg"/>
  <Relationship Id="rId3" Type="http://schemas.openxmlformats.org/officeDocument/2006/relationships/image" Target="../media/bottom286.jpg"/>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87.jpg"/>
  <Relationship Id="rId3" Type="http://schemas.openxmlformats.org/officeDocument/2006/relationships/image" Target="../media/bottom288.jpg"/>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89.jpg"/>
  <Relationship Id="rId3" Type="http://schemas.openxmlformats.org/officeDocument/2006/relationships/image" Target="../media/bottom290.jpg"/>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91.jpg"/>
  <Relationship Id="rId3" Type="http://schemas.openxmlformats.org/officeDocument/2006/relationships/image" Target="../media/bottom292.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jpg"/>
  <Relationship Id="rId3" Type="http://schemas.openxmlformats.org/officeDocument/2006/relationships/image" Target="../media/bottom27.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8.jpg"/>
  <Relationship Id="rId3" Type="http://schemas.openxmlformats.org/officeDocument/2006/relationships/image" Target="../media/bottom29.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0.jpg"/>
  <Relationship Id="rId3" Type="http://schemas.openxmlformats.org/officeDocument/2006/relationships/image" Target="../media/bottom31.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lamacao_ao_evangelho32.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especial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3.jpg"/>
  <Relationship Id="rId3" Type="http://schemas.openxmlformats.org/officeDocument/2006/relationships/image" Target="../media/bottom34.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5.jpg"/>
  <Relationship Id="rId3" Type="http://schemas.openxmlformats.org/officeDocument/2006/relationships/image" Target="../media/bottom36.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ofertorio37.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8.jpg"/>
  <Relationship Id="rId3" Type="http://schemas.openxmlformats.org/officeDocument/2006/relationships/image" Target="../media/bottom39.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0.jpg"/>
  <Relationship Id="rId3" Type="http://schemas.openxmlformats.org/officeDocument/2006/relationships/image" Target="../media/bottom41.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2.jpg"/>
  <Relationship Id="rId3" Type="http://schemas.openxmlformats.org/officeDocument/2006/relationships/image" Target="../media/bottom43.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4.jpg"/>
  <Relationship Id="rId3" Type="http://schemas.openxmlformats.org/officeDocument/2006/relationships/image" Target="../media/bottom45.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6.jpg"/>
  <Relationship Id="rId3" Type="http://schemas.openxmlformats.org/officeDocument/2006/relationships/image" Target="../media/bottom47.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8.jpg"/>
  <Relationship Id="rId3" Type="http://schemas.openxmlformats.org/officeDocument/2006/relationships/image" Target="../media/bottom49.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santo50.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jpg"/>
  <Relationship Id="rId3" Type="http://schemas.openxmlformats.org/officeDocument/2006/relationships/image" Target="../media/bottom4.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1.jpg"/>
  <Relationship Id="rId3" Type="http://schemas.openxmlformats.org/officeDocument/2006/relationships/image" Target="../media/bottom52.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3.jpg"/>
  <Relationship Id="rId3" Type="http://schemas.openxmlformats.org/officeDocument/2006/relationships/image" Target="../media/bottom54.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santo55.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6.jpg"/>
  <Relationship Id="rId3" Type="http://schemas.openxmlformats.org/officeDocument/2006/relationships/image" Target="../media/bottom57.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8.jpg"/>
  <Relationship Id="rId3" Type="http://schemas.openxmlformats.org/officeDocument/2006/relationships/image" Target="../media/bottom59.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0.jpg"/>
  <Relationship Id="rId3" Type="http://schemas.openxmlformats.org/officeDocument/2006/relationships/image" Target="../media/bottom61.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2.jpg"/>
  <Relationship Id="rId3" Type="http://schemas.openxmlformats.org/officeDocument/2006/relationships/image" Target="../media/bottom63.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4.jpg"/>
  <Relationship Id="rId3" Type="http://schemas.openxmlformats.org/officeDocument/2006/relationships/image" Target="../media/bottom65.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6.jpg"/>
  <Relationship Id="rId3" Type="http://schemas.openxmlformats.org/officeDocument/2006/relationships/image" Target="../media/bottom67.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8.jpg"/>
  <Relationship Id="rId3" Type="http://schemas.openxmlformats.org/officeDocument/2006/relationships/image" Target="../media/bottom69.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jpg"/>
  <Relationship Id="rId3" Type="http://schemas.openxmlformats.org/officeDocument/2006/relationships/image" Target="../media/bottom6.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0.jpg"/>
  <Relationship Id="rId3" Type="http://schemas.openxmlformats.org/officeDocument/2006/relationships/image" Target="../media/bottom71.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ordeiro72.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3.jpg"/>
  <Relationship Id="rId3" Type="http://schemas.openxmlformats.org/officeDocument/2006/relationships/image" Target="../media/bottom74.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5.jpg"/>
  <Relationship Id="rId3" Type="http://schemas.openxmlformats.org/officeDocument/2006/relationships/image" Target="../media/bottom76.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omunhao77.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8.jpg"/>
  <Relationship Id="rId3" Type="http://schemas.openxmlformats.org/officeDocument/2006/relationships/image" Target="../media/bottom79.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0.jpg"/>
  <Relationship Id="rId3" Type="http://schemas.openxmlformats.org/officeDocument/2006/relationships/image" Target="../media/bottom81.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2.jpg"/>
  <Relationship Id="rId3" Type="http://schemas.openxmlformats.org/officeDocument/2006/relationships/image" Target="../media/bottom83.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4.jpg"/>
  <Relationship Id="rId3" Type="http://schemas.openxmlformats.org/officeDocument/2006/relationships/image" Target="../media/bottom85.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6.jpg"/>
  <Relationship Id="rId3" Type="http://schemas.openxmlformats.org/officeDocument/2006/relationships/image" Target="../media/bottom87.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jpg"/>
  <Relationship Id="rId3" Type="http://schemas.openxmlformats.org/officeDocument/2006/relationships/image" Target="../media/bottom8.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88.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9.jpg"/>
  <Relationship Id="rId3" Type="http://schemas.openxmlformats.org/officeDocument/2006/relationships/image" Target="../media/bottom90.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1.jpg"/>
  <Relationship Id="rId3" Type="http://schemas.openxmlformats.org/officeDocument/2006/relationships/image" Target="../media/bottom92.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3.jpg"/>
  <Relationship Id="rId3" Type="http://schemas.openxmlformats.org/officeDocument/2006/relationships/image" Target="../media/bottom94.jpg"/>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5.jpg"/>
  <Relationship Id="rId3" Type="http://schemas.openxmlformats.org/officeDocument/2006/relationships/image" Target="../media/bottom96.jpg"/>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7.jpg"/>
  <Relationship Id="rId3" Type="http://schemas.openxmlformats.org/officeDocument/2006/relationships/image" Target="../media/bottom98.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9.jpg"/>
  <Relationship Id="rId3" Type="http://schemas.openxmlformats.org/officeDocument/2006/relationships/image" Target="../media/bottom100.jpg"/>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1.jpg"/>
  <Relationship Id="rId3" Type="http://schemas.openxmlformats.org/officeDocument/2006/relationships/image" Target="../media/bottom102.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3.jpg"/>
  <Relationship Id="rId3" Type="http://schemas.openxmlformats.org/officeDocument/2006/relationships/image" Target="../media/bottom104.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10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anto_inicial9.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6.jpg"/>
  <Relationship Id="rId3" Type="http://schemas.openxmlformats.org/officeDocument/2006/relationships/image" Target="../media/bottom107.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8.jpg"/>
  <Relationship Id="rId3" Type="http://schemas.openxmlformats.org/officeDocument/2006/relationships/image" Target="../media/bottom109.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0.jpg"/>
  <Relationship Id="rId3" Type="http://schemas.openxmlformats.org/officeDocument/2006/relationships/image" Target="../media/bottom111.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2.jpg"/>
  <Relationship Id="rId3" Type="http://schemas.openxmlformats.org/officeDocument/2006/relationships/image" Target="../media/bottom113.jpg"/>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4.jpg"/>
  <Relationship Id="rId3" Type="http://schemas.openxmlformats.org/officeDocument/2006/relationships/image" Target="../media/bottom115.jpg"/>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6.jpg"/>
  <Relationship Id="rId3" Type="http://schemas.openxmlformats.org/officeDocument/2006/relationships/image" Target="../media/bottom117.jpg"/>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8.jpg"/>
  <Relationship Id="rId3" Type="http://schemas.openxmlformats.org/officeDocument/2006/relationships/image" Target="../media/bottom119.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0.jpg"/>
  <Relationship Id="rId3" Type="http://schemas.openxmlformats.org/officeDocument/2006/relationships/image" Target="../media/bottom121.jpg"/>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2.jpg"/>
  <Relationship Id="rId3" Type="http://schemas.openxmlformats.org/officeDocument/2006/relationships/image" Target="../media/bottom123.jpg"/>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124.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jpg"/>
  <Relationship Id="rId3" Type="http://schemas.openxmlformats.org/officeDocument/2006/relationships/image" Target="../media/bottom11.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5.jpg"/>
  <Relationship Id="rId3" Type="http://schemas.openxmlformats.org/officeDocument/2006/relationships/image" Target="../media/bottom126.jpg"/>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7.jpg"/>
  <Relationship Id="rId3" Type="http://schemas.openxmlformats.org/officeDocument/2006/relationships/image" Target="../media/bottom128.jpg"/>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9.jpg"/>
  <Relationship Id="rId3" Type="http://schemas.openxmlformats.org/officeDocument/2006/relationships/image" Target="../media/bottom130.jpg"/>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1.jpg"/>
  <Relationship Id="rId3" Type="http://schemas.openxmlformats.org/officeDocument/2006/relationships/image" Target="../media/bottom132.jpg"/>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3.jpg"/>
  <Relationship Id="rId3" Type="http://schemas.openxmlformats.org/officeDocument/2006/relationships/image" Target="../media/bottom134.jpg"/>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135.jpg"/>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6.jpg"/>
  <Relationship Id="rId3" Type="http://schemas.openxmlformats.org/officeDocument/2006/relationships/image" Target="../media/bottom137.jpg"/>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8.jpg"/>
  <Relationship Id="rId3" Type="http://schemas.openxmlformats.org/officeDocument/2006/relationships/image" Target="../media/bottom139.jpg"/>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0.jpg"/>
  <Relationship Id="rId3" Type="http://schemas.openxmlformats.org/officeDocument/2006/relationships/image" Target="../media/bottom141.jpg"/>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2.jpg"/>
  <Relationship Id="rId3" Type="http://schemas.openxmlformats.org/officeDocument/2006/relationships/image" Target="../media/bottom143.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jpg"/>
  <Relationship Id="rId3" Type="http://schemas.openxmlformats.org/officeDocument/2006/relationships/image" Target="../media/bottom13.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4.jpg"/>
  <Relationship Id="rId3" Type="http://schemas.openxmlformats.org/officeDocument/2006/relationships/image" Target="../media/bottom145.jpg"/>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6.jpg"/>
  <Relationship Id="rId3" Type="http://schemas.openxmlformats.org/officeDocument/2006/relationships/image" Target="../media/bottom147.jpg"/>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8.jpg"/>
  <Relationship Id="rId3" Type="http://schemas.openxmlformats.org/officeDocument/2006/relationships/image" Target="../media/bottom149.jpg"/>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0.jpg"/>
  <Relationship Id="rId3" Type="http://schemas.openxmlformats.org/officeDocument/2006/relationships/image" Target="../media/bottom151.jpg"/>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2.jpg"/>
  <Relationship Id="rId3" Type="http://schemas.openxmlformats.org/officeDocument/2006/relationships/image" Target="../media/bottom153.jpg"/>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4.jpg"/>
  <Relationship Id="rId3" Type="http://schemas.openxmlformats.org/officeDocument/2006/relationships/image" Target="../media/bottom155.jpg"/>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6.jpg"/>
  <Relationship Id="rId3" Type="http://schemas.openxmlformats.org/officeDocument/2006/relationships/image" Target="../media/bottom157.jpg"/>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8.jpg"/>
  <Relationship Id="rId3" Type="http://schemas.openxmlformats.org/officeDocument/2006/relationships/image" Target="../media/bottom159.jpg"/>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0.jpg"/>
  <Relationship Id="rId3" Type="http://schemas.openxmlformats.org/officeDocument/2006/relationships/image" Target="../media/bottom161.jpg"/>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2.jpg"/>
  <Relationship Id="rId3" Type="http://schemas.openxmlformats.org/officeDocument/2006/relationships/image" Target="../media/bottom163.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perdao14.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4.jpg"/>
  <Relationship Id="rId3" Type="http://schemas.openxmlformats.org/officeDocument/2006/relationships/image" Target="../media/bottom165.jpg"/>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6.jpg"/>
  <Relationship Id="rId3" Type="http://schemas.openxmlformats.org/officeDocument/2006/relationships/image" Target="../media/bottom167.jpg"/>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8.jpg"/>
  <Relationship Id="rId3" Type="http://schemas.openxmlformats.org/officeDocument/2006/relationships/image" Target="../media/bottom169.jpg"/>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0.jpg"/>
  <Relationship Id="rId3" Type="http://schemas.openxmlformats.org/officeDocument/2006/relationships/image" Target="../media/bottom171.jpg"/>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2.jpg"/>
  <Relationship Id="rId3" Type="http://schemas.openxmlformats.org/officeDocument/2006/relationships/image" Target="../media/bottom173.jpg"/>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4.jpg"/>
  <Relationship Id="rId3" Type="http://schemas.openxmlformats.org/officeDocument/2006/relationships/image" Target="../media/bottom175.jpg"/>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6.jpg"/>
  <Relationship Id="rId3" Type="http://schemas.openxmlformats.org/officeDocument/2006/relationships/image" Target="../media/bottom177.jpg"/>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8.jpg"/>
  <Relationship Id="rId3" Type="http://schemas.openxmlformats.org/officeDocument/2006/relationships/image" Target="../media/bottom179.jpg"/>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0.jpg"/>
  <Relationship Id="rId3" Type="http://schemas.openxmlformats.org/officeDocument/2006/relationships/image" Target="../media/bottom181.jpg"/>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2.jpg"/>
  <Relationship Id="rId3" Type="http://schemas.openxmlformats.org/officeDocument/2006/relationships/image" Target="../media/bottom183.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847725" y="-190500"/>
          <a:ext cx="9991725" cy="5905500"/>
          <a:chOff x="-847725" y="-190500"/>
          <a:chExt cx="9991725" cy="5905500"/>
        </a:xfrm>
      </p:grpSpPr>
      <p:pic>
        <p:nvPicPr>
          <p:cNvPr id="1" name="backgroundImage" descr="Description of the drawing"/>
          <p:cNvPicPr>
            <a:picLocks noChangeAspect="1"/>
          </p:cNvPicPr>
          <p:nvPr/>
        </p:nvPicPr>
        <p:blipFill>
          <a:blip r:embed="rId2"/>
          <a:stretch>
            <a:fillRect/>
          </a:stretch>
        </p:blipFill>
        <p:spPr>
          <a:xfrm>
            <a:off x="-847725" y="-190500"/>
            <a:ext cx="10839450" cy="6096000"/>
          </a:xfrm>
          <a:prstGeom prst="rect">
            <a:avLst/>
          </a:prstGeom>
          <a:noFill/>
        </p:spPr>
      </p:pic>
      <p:sp>
        <p:nvSpPr>
          <p:cNvPr id="2" name=""/>
          <p:cNvSpPr txBox="1"/>
          <p:nvPr/>
        </p:nvSpPr>
        <p:spPr>
          <a:xfrm>
            <a:off x="0" y="0"/>
            <a:ext cx="9144000" cy="5715000"/>
          </a:xfrm>
          <a:prstGeom prst="rect">
            <a:avLst/>
          </a:prstGeom>
          <a:noFill/>
          <a:effectLst>
            <a:outerShdw blurRad="57150" dist="95250" dir="2700000" algn="br" rotWithShape="0">
              <a:srgbClr val="000000">
                <a:alpha val="50000"/>
              </a:srgbClr>
            </a:outerShdw>
          </a:effectLst>
        </p:spPr>
        <p:txBody>
          <a:bodyPr anchor="ctr" rtlCol="0" bIns="45720" lIns="91440" rIns="91440" tIns="45720">
            <a:spAutoFit/>
          </a:bodyPr>
          <a:lstStyle/>
          <a:p>
            <a:pPr algn="ctr" fontAlgn="ctr" marL="0" marR="0" indent="0" lvl="0">
              <a:lnSpc>
                <a:spcPct val="100000"/>
              </a:lnSpc>
            </a:pPr>
            <a:r>
              <a:rPr lang="en-US" b="1" sz="6000" spc="0" u="none">
                <a:solidFill>
                  <a:srgbClr val="FFFFFF">
                    <a:alpha val="100000"/>
                  </a:srgbClr>
                </a:solidFill>
                <a:latin typeface="Calibri"/>
              </a:rPr>
              <a:t><![CDATA[Quinta feira
21/05/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nhor tem piedade
senhor tem piedade
de nós compadece-te
senhor tem piedade
Cristo tem piedade
cristo tem piedade
de nós compadece-te
cristo tem piedade]]></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trong style="line-height:
1.6; color: #ff7700;">C</strong>
<strong style="line-height:
1.6; color: #ff7700;">D</strong>
<strong style="line-height:
1.6; color: #ff7700;">G9</strong>
Basta querer pra Te
ver outra vez. Outra vez</pre>]]></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ssim como a Corça
suspira pelas águas
Assim a minha alma tem sede
Como a terra sedenta
das águas mais puras
Assim a minha alma tem sede
Sede de ti meu Jesus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m me saciar da tua presença Jesus
Vem me saciar meu coração
está pronto pra te Amar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Jesus, Jesus, Jesus vem me saciar
]]></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u vivo milagres todos os dias
Eu vivo promessas que
eu nem mais pedia
Eu vivo milagres todos os dias
Eu vivo promessas que
eu nem mais pedia
Enquanto eu te adoro
Você vai me curando]]></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F#m
Enquanto eu te busco
Tua mão opera o que
eu não consigo fazer
E sem eu perceber vou
sendo Transformado
Vou sendo transformado
]]></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ura Jesus
Cura Jesus
Se o senhor quiser
Se o senhor quiser
Mas se não quiser
Ainda assim te adorarei
Adorarei
Adorarei]]></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dorarei
Adorarei
Adorarei
Adorarei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nhor tem piedade
senhor tem piedade
de nós compadece-te
senhor tem piedade
]]></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Quero estar em tua presença
Quero estar em tua presença Senhor
]]></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 tocado eu for por
tua misericórdia, novo eu serei
Se tocado eu for, por
tua misericórdia, novo eu serei
Tua presença cura
todas as feridas que causei
Todas as feridas que
fizeram em mim, Senhor!]]></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ua presença cura
todas as feridas que causei
Todas as feridas que
fizeram em mim, Senhor!
Cura-me, Senhor!
Eu confio, sim, eu creio!
G/C
Eu espero, eu te amo]]></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ois, tua misericórdia
recria o meu viver!
Eu confio, sim, eu creio!
Eu espero, eu te amo
Pois, tua misericórdia
recria o ,meu viver!
]]></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m
]]></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ixa Deus sonhar em ti, deixa!
Deixa Deus sonhar em ti
Não tenhas me_do é
Deus quem te segura
]]></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ixa Deus sonhar em ti, deixa!
Deixa Deus sonhar em ti
Não tenhas me_do é
Deus quem te segura
]]></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gue alé____m, segue além
Segue alé____m, segue além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Glória]]></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rás um caminho difícil demais
Verás tempestades
que te assustarão
Mas quando o sonho é de Deus
Ninguém destruirá
Se Ele prometeu também cumprirá
Tenha paciência e saiba esperar
O melhor de Deus virá]]></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gue alé____m, segue além
Segue alé____m, segue além
]]></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ixa Deus sonhar em ti, deixa!
Deixa Deus sonhar em ti
Não tenhas me_do é
Deus quem te segura
]]></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gue alé____m, segue além
Segue alé____m, segue além
]]></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gue alé____m, segue além
Segue alé____m, segue além
]]></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rás um caminho difícil demais
Verás tempestades
que te assustarão
Mas quando o sonho é de Deus
Ninguém destruirá
Se Ele prometeu também cumprirá
Tenha paciência e saiba esperar
O melhor de Deus virá]]></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omente em ti construirei
a minha casa
Somente em ti colocarei
minha esperança
Somente em ti construirei
a minha casa
Somente em ti colocarei
minha esperança]]></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m7
Pois só em ti
Minh'alma achou descanso
Só em ti
Eu pude respirar
]]></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ó em ti
Minh'alma achou descanso
Só em ti
Eu pude respira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lória a Deus nas alturas
E paz na terra aos
homens por Ele amados.
Senhor Deus, Rei dos
céus, Deus Pai todo poderoso:
Nós vos louva...mos,
Nós vos bendize...mos,
Nós vos adora...mos,]]></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meu coração deseja te encontrar
Como a terra seca anseia pela chuva
Em7
Vem me saciar
Pois eu descobri
Que aqui é o meu lugar
]]></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meu coração deseja te encontrar
Como a terra seca anseia pela chuva
Em7
Vem me saciar
Pois eu descobri
Que aqui é o meu lugar
]]></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omente em ti construirei
a minha casa
Somente em ti colocarei
minha esperança
Somente em ti construirei
a minha casa
Somente em ti colocarei
minha esperança]]></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m7
Pois só em ti
Minh'alma achou descanso
Só em ti
Eu pude respirar
]]></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m7
Só em ti
Minh'alma achou descanso
Só em ti
Eu pude respirar
]]></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meu coração deseja te encontrar
Como a terra seca anseia pela chuva
Em7
Vem me saciar
Pois eu descobri
Que aqui é o meu lugar
]]></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meu coração deseja te encontrar
Como a terra seca anseia pela chuva
Em7
Vem me saciar
Pois eu descobri
Que aqui é o meu lugar
]]></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meu coração deseja te encontrar
Como a terra seca anseia pela chuva
Em7
Vem me saciar
Pois eu descobri
Que aqui é o meu lugar
]]></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 Vamos Jesus passear, na minha vida
Quero voltar aos lugares
em que fiquei só
Quero voltar lá contigo,
vendo que estavas comigo
Quero sentir teu amor, a me embalar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ós vos glorifica...mos,
Nós vos damos graças,
por vossa imensa glória.
]]></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ura Senhor, onde dói
Cura Senhor, bem aqui
Cura Senhor, onde eu não posso ir
Cura Senhor, onde dói
Cura Senhor, bem aqui
Cura Senhor, onde eu não posso ir
]]></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2 Quando a lembrança
me faz, adormecer
Sabes que a espada
da dor entra eu meu ser
Tu me carregas nos
braços, leva-me com teu abraço
Sinto minha alma chorar, junto de Ti
]]></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3 Tantas lembranças
eu quero, esquecer
Deixa um vazio em minha&#39;lma
e em meu viver
Toma Senhor meu espaço,
te entrego todo o cansaço
Quero acordar com tua
paz a me aquecer]]></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ão Sublime Sacramento
Ado__remos neste altar
Pois o Antigo Testamento
Deu ao novo o seu lu_gar
]]></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nha a fé, por suplemento
Os senti_dos completar
]]></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o eterno Pai cantemos
E a Jesus o Salva_dor
Ao Espírito exaltemos
Na Trindade eterno amor
]]></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o Deus Uno e Trino demos
A alegri__a do louvor
A_mém, a_mém
]]></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fa Ômega Princípio
e Fim , Sim Ele é Sim Ele ééé
Alfa Ômega Princípio
e Fim , Sim Ele É Sim Ele Ééé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nhor Jesus Cristo,
Filho Unigênito,
Senhor Deus, Cordeiro
de Deus, Filho de Deus Pai:
Vós que tirais o pecado do mundo,
Tende piedade de nós;
Vós que tirais o pecado do mundo,
Acolhei a nossa súplica;]]></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Lírio do Vale, Estrela da Manhã
Para Sempre Cantarei o Seu Louvor
Lirío do Vale, Estrela
da Manhããã
]]></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ão:
]]></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pete Tudo)
]]></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anto Inicial]]></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aria de Nazaré, Maria me cativou
Fez mais forte a minha fé,
E por filho me adotou.
Às vezes eu paro e fico a pensar
E sem perceber me vejo a rezar
O meu coração se põe a cantar
Pra Virgem de Nazaré
Menina que Deus amou e escolheu]]></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ra Mãe de Jesus, o Filho de Deus
Maria que o povo inteiro elegeu
Senhora e Mãe do céu.
]]></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ve Maria, Ave Maria,
Ave Maria, Mãe de Jesus.
]]></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aria que eu quero bem
Maria do puro amor
Igual a você ninguém
Mãe pura do meu Senhor.
Em cada mulher que a terra criou
Um traço de Deus Maria deixou
Um sonho de Mãe Maria plantou
Pro mundo encontrar a paz]]></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aria que fez o Cristo falar
Maria que fez Jesus caminhar
Maria que só viveu pra seu Deus
Maria do povo meu.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ós que estais à direita do Pai,
Tende piedade de nó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ó vós sois o San...to;
Só vós, o Senho...or;
Só vós, o Altíssimo,
Jesus Cristo;
Com o Espírito Santo,
Na glória de Deus Pai. Amém!
Na glória de Deus Pai. Amém!
Na glória de Deus Pai. Amé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a glória de Deus Pai. Amém!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clamação ao Evangelh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Especi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eluia, aleluia,
a minh'alma abrirei.
Aleluia, aleluia,
Cristo é meu Rei..ei!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eluia, aleluia,
a minh'alma abrirei .
Aleluia, aleluia,
Cristo é meu Rei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Ofertóri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levo as minhas mãos,
meu olhar minha voz
Meus caminhos meu sofrer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ão:
A tua ternura, Senhor,
vem me abraçar
E a tua bondade infinita,
me perdoar.
Vou ser o teu seguidor,
e te dar o meu coração
Eu quero sentir o calo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 tuas mão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o pobre e ao sofredor
vou servir te esperar.
Cantando a nova canção
de esperança e de paz.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ão:
A tua ternura, Senhor,
vem me abraçar
E a tua bondade infinita,
me perdoar.
Vou ser o teu seguidor,
e te dar o meu coração
Eu quero sentir o calo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 tuas mão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Sant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É teu este momento de adoração
Não tenho nem palavras
para me expressar
No brilho dessa luz
que vem do teu olhar
Encontro meu abrigo meu lugar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anto, Santo, Santo é o Senhor (2x)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céu e a terra proclamam
vossa glória
Hosana nas alturas!
Hosana nas alturas!
Bendito o que vem em nome do Senhor
Hosana nas alturas!
Hosana nas altura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Santo]]></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antificai e reuni o vosso povo.
Fazei de nós um só
corpo e um só espírito.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doramus, Adoramus,
Adoramus Te (Adoramus)
Adoramus, Adoramus,
Adoramus Te, Domine.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is o mistério da fé!
Anunciamos, Senhor, a Vossa morte
E proclamamos a Vossa ressurreição
Vinde, Senhor Jesu-------u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or Cristo, com Cristo, em Cristo
Na unidade do Espírito Santo.
Toda honra, toda glória
agora e para sempre...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mém! A--a--a...amém!
A--a--a...amém! Amém!
A...mém! A--a--a...amém!
A--a--a...amém! Amém!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gnus Dei (agnus Dei)
qui tollis peccata mun...di
miserere no...bi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gnus Dei (agnus Dei)
qui tollis peccata mun...di
miserere no...bi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 quando estamos juntos
entre nós estás
Passando em nosso meio
a nos abençoar
E tocas com ternura com a tua mão
A cada um que abre o coração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gnus Dei (agnus Dei)
qui tollis peccata mun...di
dona nobis pa...cem.
Dona nobis pa...cem!
Dona no...bis pa...cem!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ordeiro]]></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ordeiro de Deus que
tirais o pecado do mundo
Tende piedade, piedade de nós
Cordeiro de Deus que
tirais o pecado do mundo
Tende piedade, piedade de nós
Cordeiro de Deus que
tirais o pecado do mundo]]></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ai-nos a paz, a vossa paz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omunhão]]></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Que Bom, Senhor, ir ao teu Encontro
Poder chegar e adentrar à tua Casa
Sentar-me Contigo e
Partilhar da mesma Mesa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e Olhar, te Tocar
E te Dizer: meu Deus,
como és Lindo!
Te Olhar, te Tocar
E te Dizer: meu Deus,
como és Lindo!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Ó meu Senhor, sei
que não sou Nada:
Sem Merecer, fizeste
em mim Tua Morada
Mas ao Receber-te,
Perfeita Comunhão se Cria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ou em Ti, és em Mim
Minh'alma Diz: meu
Deus, como és Lindo!
Sou em Ti, és em Mim
Minh'alma Diz: meu
Deus, como és Lindo!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intro 2x)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inhas mãos se elevam/
minha voz te louva
O meu ser se alegra/quando
estou em tua presença Senhor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4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m, Senhor Jesus!
O coração já bate forte ao te ver
Sem a benção do Senhor
não sei viver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m Senhor Jesus!
Olhar o povo ao Teu
redor me faz lembrar
A multidão lá no
caminho a te esperar
Bm7
Vem ó Santo de Israel
E7(4)]]></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assar também neste lugar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É o rei! A nossa frente está!
É feliz quem o adorar
É Jesus, o nosso mestre e rei!
Bem aqui, tão perto
se deixa encontrar
D7M
Diante do rei dos reis
Todo joelho se dobrará]]></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olo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É o rei! A nossa frente está!
É feliz quem o adorar
É Jesus, o nosso mestre e rei!
Bem aqui, tão perto
se deixa encontrar
D7M
Diante do rei dos reis
Todo joelho se dobrará]]></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7M
Diante do rei dos reis
Todo joelho se dobrará
Bm7
Diante do rei dos reis
Todo joelho se dobrará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anto Inicial]]></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us está aqui nesse momento
Sua presença é real em meu viver
Entregue a sua vida e seus problemas
Fale com Deus
Ele vai ajudar você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us te trouxe aqui
Para aliviar o seu sofrimento
É Ele o autor da fé
Do princípio ao fim
Em todos seus tormentos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 ainda se vier noite traiçoeira
Se a cruz pesada for
Em7
Cristo estará contigo
O mundo pode até
Fazer você chorar
Mas Deus te quer sorrindo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 ainda se vier noites traiçoeiras
Se a cruz pesada for
Em7
Cristo estará contigo
O mundo pode a_té
Fazer você chorar
Mas Deus te quer sorrindo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ja qual for o seu problema
Fale com Deus, ele vai ajudar você
Após a dor vem a alegria
Deus é o amor
E não te deixará sofrer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us te trouxe aqui
Para aliviar o seu sofrimento
É Ele o autor da fé
Do princípio ao fim
Em todos seus tormentos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 ainda se vier noite traiçoeira
Se a cruz pesada for
Em7
Cristo estará contigo
O mundo pode até
Fazer você chorar
Mas Deus te quer sorrindo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 ainda se vier noites traiçoeiras
Se a cruz pesada for
Em7
Cristo estará contigo
O mundo pode a_té
Fazer você chorar
Mas Deus te quer sorrindo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as Deus te quer sorrindo
Mas Deus te quer sorrindo
Mas Deus te quer sorrindo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egria toca nos corações
Pela salvação, redenção
O sacrifício se atualizará
Maior mistério da nossa fé
Vem espírito abrir os corações
Vem espírito leva-nos a Deus
Vamos celebrar santo sacrifício
Vamos celebrar o grande amor de Deu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stou aqui
D/F#
Pra ser amado e te amar
Te olhar nos olhos
e deixar-me apaixonar
Diante de ti
D/F#
Pra me render ao teu amor]]></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 confessar minhas
fraquezas, sou pecador!
Am7
Também estou aqui
Em7/9
Pra pedir perdão
Pelas almas que ainda
não buscam teu coração]]></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e amar (te amar) por
quem não te ama
Te adorar por quem não te adora
Esperar por quem não espera em ti
Pelos que não creem
em Deus, estou aqui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e amar (te amar) por
quem não te ama
Te adorar por quem não te adora
Esperar por quem não espera em ti
Pelos que não crêem
em Deus, estou aqui
Te amar (te amar) por
quem não te ama]]></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e adorar por quem não te adora
Esperar por quem não espera em ti
Pelos que não crêem eu estou aqui
Em7/9
Estou aqui, estou aqui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re style="font-family:
'Times New Roman',
serif; line-height:
1.6; margin-bottom:
25px; color: #424242;"><strong
class="js-modal-trigger"
style="line-height:
1.6; color: #ff7700;">G</strong>]]></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trong style="line-height:
1.6; color: #ff7700;">D/G</strong>
<strong style="line-height:
1.6; color: #ff7700;">G</strong>
<strong style="line-height:
1.6; color: #ff7700;">G/B</strong>
<strong style="line-height:
1.6; color: #ff7700;">C</strong>]]></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eu pensamento vive
em voc&ecirc;, a luz
do meu viver, Senhor.
<strong style="line-height:
1.6; color: #ff7700;">G</strong>
<strong style="line-height:
1.6; color: #ff7700;">D/G</strong>
Basta entrar, e eu]]></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e abrir pra Te amar,
<strong style="line-height:
1.6; color: #ff7700;">G</strong>
<strong style="line-height:
1.6; color: #ff7700;">G/B</strong>
<strong style="line-height:
1.6; color: #ff7700;">C</strong>
Nem precisa perguntar, Te amo!]]>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amos celebrar nossa redenção
Vamos celebrar a ressurreição
Aqui estou, aqui estou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trong style="line-height:
1.6; color: #ff7700;">Am</strong>
<strong style="line-height:
1.6; color: #ff7700;">G</strong>
H&aacute; um clima todo diferente,
<strong style="line-height:
1.6; color: #ff7700;">Am</strong>
<strong style="line-height:]]></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6; color: #ff7700;">C</strong>
<strong style="line-height:
1.6; color: #ff7700;">D4</strong>
<strong style="line-height:
1.6; color: #ff7700;">D</strong>
<strong style="line-height:
1.6; color: #ff7700;">D4</strong>
<strong style="line-height:]]></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6; color: #ff7700;">D</strong>
Que aquece e mexe com
o cora&ccedil;&atilde;o da gente.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trong style="line-height:
1.6; color: #ff7700;">G</strong>
<strong style="line-height:
1.6; color: #ff7700;">D</strong>
&Eacute; como um sonho,
&eacute; como um sonho.
<strong style="line-height:
1.6; color: #ff7700;">C</strong>]]></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trong style="line-height:
1.6; color: #ff7700;">Am</strong>
<strong style="line-height:
1.6; color: #ff7700;">C</strong>
<strong style="line-height:
1.6; color: #ff7700;">D</strong>
Eu me dou por inteiro,
Teu &eacute; o meu]]></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ora&ccedil;&atilde;o.
<strong style="line-height:
1.6; color: #ff7700;">G</strong>
<strong style="line-height:
1.6; color: #ff7700;">D</strong>
<strong style="line-height:
1.6; color: #ff7700;">Am</strong>
<strong style="line-height:]]></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6; color: #ff7700;">G/B</strong>
<strong style="line-height:
1.6; color: #ff7700;">C</strong>
E ao Teu lado, eu sempre
sigo, j&aacute; n&atilde;o
h&aacute; mais talvez,
<strong style="line-height:
1.6; color: #ff7700;">C/E</strong>]]></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trong style="line-height:
1.6; color: #ff7700;">D/F#</strong>
<strong style="line-height:
1.6; color: #ff7700;">G</strong>
Basta querer pra Te ver outra vez.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trong style="line-height:
1.6; color: #ff7700;">G</strong>
<strong style="line-height:
1.6; color: #ff7700;">D/G</strong>
<strong style="line-height:
1.6; color: #ff7700;">G</strong>
<strong style="line-height:
1.6; color: #ff7700;">G/B</strong>]]></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trong style="line-height:
1.6; color: #ff7700;">C</strong>
Meu pensamento vive
em voc&ecirc;, a luz
do meu viver, Senhor.
<strong style="line-height:
1.6; color: #ff7700;">G</strong>
<strong style="line-heigh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Perdão]]></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6; color: #ff7700;">D/G</strong>
Basta entrar, e eu
me abrir pra Te amar,
<strong style="line-height:
1.6; color: #ff7700;">G</strong>
<strong style="line-height:
1.6; color: #ff7700;">G/B</strong>
<strong style="line-height:]]></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6; color: #ff7700;">C</strong>
Nem precisa perguntar, Te amo!
<strong style="line-height:
1.6; color: #ff7700;">Am</strong>
<strong style="line-height:
1.6; color: #ff7700;">G</strong>
H&aacute; um clima todo diferente,
<strong style="line-height:]]></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6; color: #ff7700;">Am</strong>
<strong style="line-height:
1.6; color: #ff7700;">C</strong>
<strong style="line-height:
1.6; color: #ff7700;">D4</strong>
<strong style="line-height:
1.6; color: #ff7700;">D</strong>
<strong style="line-height:]]></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6; color: #ff7700;">D4</strong>
<strong style="line-height:
1.6; color: #ff7700;">D</strong>
Que aquece e mexe com
o cora&ccedil;&atilde;o da gente.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trong style="line-height:
1.6; color: #ff7700;">G</strong>
<strong style="line-height:
1.6; color: #ff7700;">D</strong>
&Eacute; como um sonho,
&eacute; como um sonho.
<strong style="line-height:
1.6; color: #ff7700;">C</strong>]]></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trong style="line-height:
1.6; color: #ff7700;">Am</strong>
<strong style="line-height:
1.6; color: #ff7700;">C</strong>
<strong style="line-height:
1.6; color: #ff7700;">D</strong>
<strong style="line-height:
1.6; color: #ff7700;">D4</strong>]]></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trong style="line-height:
1.6; color: #ff7700;">D9</strong>
<strong style="line-height:
1.6; color: #ff7700;">D</strong>
Eu me dou por inteiro,
Teu &eacute; o meu
cora&ccedil;&atilde;o.
<strong style="line-height:]]></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6; color: #ff7700;">G</strong>
<strong style="line-height:
1.6; color: #ff7700;">D</strong>
<strong style="line-height:
1.6; color: #ff7700;">Am</strong>
<strong style="line-height:
1.6; color: #ff7700;">G/B</strong>
<strong style="line-height:]]></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6; color: #ff7700;">C</strong>
E ao Teu lado, eu sempre
sigo, j&aacute; n&atilde;o
h&aacute; mais talvez,
<strong style="line-height:
1.6; color: #ff7700;">C/E</strong>
<strong style="line-height:
1.6; color: #ff7700;">D/F#</strong>]]></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trong style="line-height:
1.6; color: #ff7700;">Em</strong>
<strong style="line-height:
1.6; color: #ff7700;">Am</strong>
<strong style="line-height:
1.6; color: #ff7700;">Em</strong>
<strong style="line-height:
1.6; color: #ff7700;">Am</strong>]]></a:t>
            </a:r>
          </a:p>
        </p:txBody>
      </p:sp>
    </p:spTree>
  </p:cSld>
  <p:clrMapOvr>
    <a:masterClrMapping/>
  </p:clrMapOvr>
</p:sld>
</file>

<file path=ppt/theme/theme1.xml><?xml version="1.0" encoding="utf-8"?>
<a:theme xmlns:a="http://schemas.openxmlformats.org/drawingml/2006/main" name="Theme86">
  <a:themeElements>
    <a:clrScheme name="Theme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158</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2026-06-05T21:25:41Z</dcterms:created>
  <dcterms:modified xsi:type="dcterms:W3CDTF">2026-06-05T21:25:41Z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