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</p:sldIdLst>
  <p:sldSz cx="9144000" cy="5715000" type="screen16x1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slide" Target="slides/slide32.xml"/>
  <Relationship Id="rId35" Type="http://schemas.openxmlformats.org/officeDocument/2006/relationships/slide" Target="slides/slide33.xml"/>
  <Relationship Id="rId36" Type="http://schemas.openxmlformats.org/officeDocument/2006/relationships/slide" Target="slides/slide34.xml"/>
  <Relationship Id="rId37" Type="http://schemas.openxmlformats.org/officeDocument/2006/relationships/slide" Target="slides/slide35.xml"/>
  <Relationship Id="rId38" Type="http://schemas.openxmlformats.org/officeDocument/2006/relationships/slide" Target="slides/slide36.xml"/>
  <Relationship Id="rId39" Type="http://schemas.openxmlformats.org/officeDocument/2006/relationships/slide" Target="slides/slide37.xml"/>
  <Relationship Id="rId40" Type="http://schemas.openxmlformats.org/officeDocument/2006/relationships/slide" Target="slides/slide38.xml"/>
  <Relationship Id="rId41" Type="http://schemas.openxmlformats.org/officeDocument/2006/relationships/slide" Target="slides/slide39.xml"/>
  <Relationship Id="rId42" Type="http://schemas.openxmlformats.org/officeDocument/2006/relationships/slide" Target="slides/slide40.xml"/>
  <Relationship Id="rId43" Type="http://schemas.openxmlformats.org/officeDocument/2006/relationships/slide" Target="slides/slide41.xml"/>
  <Relationship Id="rId44" Type="http://schemas.openxmlformats.org/officeDocument/2006/relationships/slide" Target="slides/slide42.xml"/>
  <Relationship Id="rId45" Type="http://schemas.openxmlformats.org/officeDocument/2006/relationships/slide" Target="slides/slide43.xml"/>
  <Relationship Id="rId46" Type="http://schemas.openxmlformats.org/officeDocument/2006/relationships/slide" Target="slides/slide44.xml"/>
  <Relationship Id="rId47" Type="http://schemas.openxmlformats.org/officeDocument/2006/relationships/slide" Target="slides/slide45.xml"/>
  <Relationship Id="rId48" Type="http://schemas.openxmlformats.org/officeDocument/2006/relationships/slide" Target="slides/slide46.xml"/>
  <Relationship Id="rId49" Type="http://schemas.openxmlformats.org/officeDocument/2006/relationships/slide" Target="slides/slide47.xml"/>
  <Relationship Id="rId50" Type="http://schemas.openxmlformats.org/officeDocument/2006/relationships/slide" Target="slides/slide48.xml"/>
  <Relationship Id="rId51" Type="http://schemas.openxmlformats.org/officeDocument/2006/relationships/slide" Target="slides/slide49.xml"/>
  <Relationship Id="rId52" Type="http://schemas.openxmlformats.org/officeDocument/2006/relationships/slide" Target="slides/slide50.xml"/>
  <Relationship Id="rId53" Type="http://schemas.openxmlformats.org/officeDocument/2006/relationships/slide" Target="slides/slide51.xml"/>
  <Relationship Id="rId54" Type="http://schemas.openxmlformats.org/officeDocument/2006/relationships/slide" Target="slides/slide52.xml"/>
  <Relationship Id="rId55" Type="http://schemas.openxmlformats.org/officeDocument/2006/relationships/slide" Target="slides/slide53.xml"/>
  <Relationship Id="rId56" Type="http://schemas.openxmlformats.org/officeDocument/2006/relationships/slide" Target="slides/slide54.xml"/>
  <Relationship Id="rId57" Type="http://schemas.openxmlformats.org/officeDocument/2006/relationships/slide" Target="slides/slide55.xml"/>
  <Relationship Id="rId58" Type="http://schemas.openxmlformats.org/officeDocument/2006/relationships/slide" Target="slides/slide56.xml"/>
  <Relationship Id="rId59" Type="http://schemas.openxmlformats.org/officeDocument/2006/relationships/presProps" Target="presProps.xml"/>
  <Relationship Id="rId60" Type="http://schemas.openxmlformats.org/officeDocument/2006/relationships/viewProps" Target="viewProps.xml"/>
  <Relationship Id="rId61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7022528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03_leitura_2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7.jpg"/>
  <Relationship Id="rId3" Type="http://schemas.openxmlformats.org/officeDocument/2006/relationships/image" Target="../media/bottom18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9.jpg"/>
  <Relationship Id="rId3" Type="http://schemas.openxmlformats.org/officeDocument/2006/relationships/image" Target="../media/bottom20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erdao21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2.jpg"/>
  <Relationship Id="rId3" Type="http://schemas.openxmlformats.org/officeDocument/2006/relationships/image" Target="../media/bottom23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4.jpg"/>
  <Relationship Id="rId3" Type="http://schemas.openxmlformats.org/officeDocument/2006/relationships/image" Target="../media/bottom25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6.jpg"/>
  <Relationship Id="rId3" Type="http://schemas.openxmlformats.org/officeDocument/2006/relationships/image" Target="../media/bottom27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gloria28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9.jpg"/>
  <Relationship Id="rId3" Type="http://schemas.openxmlformats.org/officeDocument/2006/relationships/image" Target="../media/bottom30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1.jpg"/>
  <Relationship Id="rId3" Type="http://schemas.openxmlformats.org/officeDocument/2006/relationships/image" Target="../media/bottom32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3.jpg"/>
  <Relationship Id="rId3" Type="http://schemas.openxmlformats.org/officeDocument/2006/relationships/image" Target="../media/bottom34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inicial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5.jpg"/>
  <Relationship Id="rId3" Type="http://schemas.openxmlformats.org/officeDocument/2006/relationships/image" Target="../media/bottom36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7.jpg"/>
  <Relationship Id="rId3" Type="http://schemas.openxmlformats.org/officeDocument/2006/relationships/image" Target="../media/bottom38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9.jpg"/>
  <Relationship Id="rId3" Type="http://schemas.openxmlformats.org/officeDocument/2006/relationships/image" Target="../media/bottom40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lmo41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2.jpg"/>
  <Relationship Id="rId3" Type="http://schemas.openxmlformats.org/officeDocument/2006/relationships/image" Target="../media/bottom43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4.jpg"/>
  <Relationship Id="rId3" Type="http://schemas.openxmlformats.org/officeDocument/2006/relationships/image" Target="../media/bottom45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6.jpg"/>
  <Relationship Id="rId3" Type="http://schemas.openxmlformats.org/officeDocument/2006/relationships/image" Target="../media/bottom47.jp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8.jpg"/>
  <Relationship Id="rId3" Type="http://schemas.openxmlformats.org/officeDocument/2006/relationships/image" Target="../media/bottom49.jp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0.jpg"/>
  <Relationship Id="rId3" Type="http://schemas.openxmlformats.org/officeDocument/2006/relationships/image" Target="../media/bottom51.jpg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2.jpg"/>
  <Relationship Id="rId3" Type="http://schemas.openxmlformats.org/officeDocument/2006/relationships/image" Target="../media/bottom53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.jpg"/>
  <Relationship Id="rId3" Type="http://schemas.openxmlformats.org/officeDocument/2006/relationships/image" Target="../media/bottom4.jpg"/>
</Relationships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clamacao_ao_evangelho54.jpg"/>
</Relationships>

</file>

<file path=ppt/slides/_rels/slide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5.jpg"/>
  <Relationship Id="rId3" Type="http://schemas.openxmlformats.org/officeDocument/2006/relationships/image" Target="../media/bottom56.jpg"/>
</Relationships>

</file>

<file path=ppt/slides/_rels/slide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7.jpg"/>
  <Relationship Id="rId3" Type="http://schemas.openxmlformats.org/officeDocument/2006/relationships/image" Target="../media/bottom58.jpg"/>
</Relationships>

</file>

<file path=ppt/slides/_rels/slide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9.jpg"/>
  <Relationship Id="rId3" Type="http://schemas.openxmlformats.org/officeDocument/2006/relationships/image" Target="../media/bottom60.jpg"/>
</Relationships>

</file>

<file path=ppt/slides/_rels/slide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ofertorio61.jpg"/>
</Relationships>

</file>

<file path=ppt/slides/_rels/slide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2.jpg"/>
  <Relationship Id="rId3" Type="http://schemas.openxmlformats.org/officeDocument/2006/relationships/image" Target="../media/bottom63.jpg"/>
</Relationships>

</file>

<file path=ppt/slides/_rels/slide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4.jpg"/>
  <Relationship Id="rId3" Type="http://schemas.openxmlformats.org/officeDocument/2006/relationships/image" Target="../media/bottom65.jpg"/>
</Relationships>

</file>

<file path=ppt/slides/_rels/slide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6.jpg"/>
  <Relationship Id="rId3" Type="http://schemas.openxmlformats.org/officeDocument/2006/relationships/image" Target="../media/bottom67.jpg"/>
</Relationships>

</file>

<file path=ppt/slides/_rels/slide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8.jpg"/>
  <Relationship Id="rId3" Type="http://schemas.openxmlformats.org/officeDocument/2006/relationships/image" Target="../media/bottom69.jpg"/>
</Relationships>

</file>

<file path=ppt/slides/_rels/slide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0.jpg"/>
  <Relationship Id="rId3" Type="http://schemas.openxmlformats.org/officeDocument/2006/relationships/image" Target="../media/bottom71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.jpg"/>
  <Relationship Id="rId3" Type="http://schemas.openxmlformats.org/officeDocument/2006/relationships/image" Target="../media/bottom6.jpg"/>
</Relationships>

</file>

<file path=ppt/slides/_rels/slide4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2.jpg"/>
  <Relationship Id="rId3" Type="http://schemas.openxmlformats.org/officeDocument/2006/relationships/image" Target="../media/bottom73.jpg"/>
</Relationships>

</file>

<file path=ppt/slides/_rels/slide4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nto74.jpg"/>
</Relationships>

</file>

<file path=ppt/slides/_rels/slide4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5.jpg"/>
  <Relationship Id="rId3" Type="http://schemas.openxmlformats.org/officeDocument/2006/relationships/image" Target="../media/bottom76.jpg"/>
</Relationships>

</file>

<file path=ppt/slides/_rels/slide4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7.jpg"/>
  <Relationship Id="rId3" Type="http://schemas.openxmlformats.org/officeDocument/2006/relationships/image" Target="../media/bottom78.jpg"/>
</Relationships>

</file>

<file path=ppt/slides/_rels/slide4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rdeiro79.jpg"/>
</Relationships>

</file>

<file path=ppt/slides/_rels/slide4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0.jpg"/>
  <Relationship Id="rId3" Type="http://schemas.openxmlformats.org/officeDocument/2006/relationships/image" Target="../media/bottom81.jpg"/>
</Relationships>

</file>

<file path=ppt/slides/_rels/slide4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2.jpg"/>
  <Relationship Id="rId3" Type="http://schemas.openxmlformats.org/officeDocument/2006/relationships/image" Target="../media/bottom83.jpg"/>
</Relationships>

</file>

<file path=ppt/slides/_rels/slide4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4.jpg"/>
  <Relationship Id="rId3" Type="http://schemas.openxmlformats.org/officeDocument/2006/relationships/image" Target="../media/bottom85.jpg"/>
</Relationships>

</file>

<file path=ppt/slides/_rels/slide4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munhao86.jpg"/>
</Relationships>

</file>

<file path=ppt/slides/_rels/slide4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7.jpg"/>
  <Relationship Id="rId3" Type="http://schemas.openxmlformats.org/officeDocument/2006/relationships/image" Target="../media/bottom88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.jpg"/>
  <Relationship Id="rId3" Type="http://schemas.openxmlformats.org/officeDocument/2006/relationships/image" Target="../media/bottom8.jpg"/>
</Relationships>

</file>

<file path=ppt/slides/_rels/slide5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9.jpg"/>
  <Relationship Id="rId3" Type="http://schemas.openxmlformats.org/officeDocument/2006/relationships/image" Target="../media/bottom90.jpg"/>
</Relationships>

</file>

<file path=ppt/slides/_rels/slide5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1.jpg"/>
  <Relationship Id="rId3" Type="http://schemas.openxmlformats.org/officeDocument/2006/relationships/image" Target="../media/bottom92.jpg"/>
</Relationships>

</file>

<file path=ppt/slides/_rels/slide5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final93.jpg"/>
</Relationships>

</file>

<file path=ppt/slides/_rels/slide5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4.jpg"/>
  <Relationship Id="rId3" Type="http://schemas.openxmlformats.org/officeDocument/2006/relationships/image" Target="../media/bottom95.jpg"/>
</Relationships>

</file>

<file path=ppt/slides/_rels/slide5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6.jpg"/>
  <Relationship Id="rId3" Type="http://schemas.openxmlformats.org/officeDocument/2006/relationships/image" Target="../media/bottom97.jpg"/>
</Relationships>

</file>

<file path=ppt/slides/_rels/slide5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8.jpg"/>
  <Relationship Id="rId3" Type="http://schemas.openxmlformats.org/officeDocument/2006/relationships/image" Target="../media/bottom99.jpg"/>
</Relationships>

</file>

<file path=ppt/slides/_rels/slide5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0.jpg"/>
  <Relationship Id="rId3" Type="http://schemas.openxmlformats.org/officeDocument/2006/relationships/image" Target="../media/bottom101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.jpg"/>
  <Relationship Id="rId3" Type="http://schemas.openxmlformats.org/officeDocument/2006/relationships/image" Target="../media/bottom10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.jpg"/>
  <Relationship Id="rId3" Type="http://schemas.openxmlformats.org/officeDocument/2006/relationships/image" Target="../media/bottom12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3.jpg"/>
  <Relationship Id="rId3" Type="http://schemas.openxmlformats.org/officeDocument/2006/relationships/image" Target="../media/bottom14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5.jpg"/>
  <Relationship Id="rId3" Type="http://schemas.openxmlformats.org/officeDocument/2006/relationships/image" Target="../media/bottom16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847725" y="-190500"/>
          <a:ext cx="9991725" cy="5905500"/>
          <a:chOff x="-847725" y="-190500"/>
          <a:chExt cx="9991725" cy="59055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7725" y="-190500"/>
            <a:ext cx="10839450" cy="6096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FF">
                    <a:alpha val="100000"/>
                  </a:srgbClr>
                </a:solidFill>
                <a:latin typeface="Calibri"/>
              </a:rPr>
              <a:t><![CDATA[6o Domingo Comum
16/02/2020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És a nossa vida, a
razão do nosso louvor
Te a...do...ramos,
honramos o Teu Nome para sempre
És a nossa vida, a
razão do nosso louvor
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Te louvamos...(modula para E)
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Perdão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erdão, Senhor, por
ter Te ofendido,
a teus pés volto arrependido!
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erdão, Senhor! Senhor meu Deus,
tem piedade dos filhos teu. (2x)
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erdão, Jesus, reconheço
meu pecado,
certeza tenho de ser perdoado.
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Glória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ria a Deus nas alturas
E paz na terra aos
homens por Ele amados.
Senhor Deus, Rei dos
céus, Deus Pai todo poderoso:
Nós vos louva...mos,
Nós vos bendize...mos,
Nós vos adora...mos,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ós vos glorifica...mos,
Nós vos damos graças,
por vossa imensa glória.
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 Jesus Cristo,
Filho Unigênito,
Senhor Deus, Cordeiro
de Deus, Filho de Deus Pai:
Vós que tirais o pecado do mundo,
Tende piedade de nós;
Vós que tirais o pecado do mundo,
Acolhei a nossa súplica;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Inicial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ós que estais à direita do Pai,
Tende piedade de nós.
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ó vós sois o San...to;
Só vós, o Senho...or;
Só vós, o Altíssimo,
Jesus Cristo;
Com o Espírito Santo,
Na glória de Deus Pai. Amém!
Na glória de Deus Pai. Amém!
Na glória de Deus Pai. Amém!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a glória de Deus Pai. Amém!
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lmo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Feliz o homem sem pecado
em seu caminho,
Que na lei do Senhor
Deus vai progredindo!
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(Cifra para quando
Repete o Refrão:)
Feliz o homem sem pecado
em seu caminho,
Que na lei do Senhor
Deus vai progredindo!
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1. Feliz o homem sem
pecado em seu caminho,
que na lei do Senhor
Deus vai progredindo!
Feliz o homem que observa
seus preceitos,
e de todo o coração
procura a Deus!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2. Os vossos mandamentos
vós nos destes,
para serem fielmente observados.
Oxalá seja bem firme a minha vida
em cumprir vossa vontade
e vossa lei!
]]>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3. Sede bom com vosso
servo, e viverei,
e guardarei vossa palavra,
ó Senhor.
Abri meus olhos, e
então contemplarei
as maravilhas que encerra
a vossa lei!]]>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4. Ensinai-me a viver
vossos preceitos;
quero guardá-los fielmente
até o fim!
Dai-me o saber, e cumprirei
a vossa lei,
e de todo o coração a guardarei.
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qui estamos diante
de Ti, nosso Deus
Com nossas vidas e
nossa alegria pra Te oferecer
]]>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Aclamação ao Evangelho]]>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leluia, a---le-lui-a!
Aleluia, a---le-lui-a!
]]>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reparai o caminho
do Senhor, endireitai suas veredas.
toda a carne há de
ver a salvação do Nosso Deus.
]]>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leluia, a---le-lui-a!
Aleluia, a---le-lui-a!
]]>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Ofertório]]>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trigo depois de crescido
logo é colhido e vai tornar-se pão
Nas mãos da mãe mulher
se imola, se entrega
humilde pra fermentação
Lição de amor ensina
o trigo com seu gesto de doação
Também quero ser desprendido]]>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ra tornar-me pão
nas mãos do meu Senhor.
]]>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grado trigo imolado,
depois farinhado e finalmente pão
Sagrado trigo ofertado,
que será tornado corpo do Senhor.
]]>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 uva sem fazer gemido
se entrega ao milagre
da transformação
Sob os pés do lavrador
sofrido vai tornar-se
vinho de nobre sabor.
Lição de amor ensina
a uva com seu gesto de oblação]]>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Também quero ser desprendido
pra tornar-me vinho
nas mãos do Senhor.
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Quando estamos na Tua presença
Nosso coração se
enche de gratidão
E nós erguemos a Ti
um grande louvor
]]>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grado fruto da videira
que foi flor primeiro e se modificou
Sagrado vinho ofertado
que será tornado sangue do Senhor.
]]>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nto]]>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o, Santo, Santo é o Senhor (2x)
]]>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céu e a terra proclamam
vossa glória
Hosana nas alturas!
Hosana nas alturas!
Bendito o que vem em nome do Senhor
Hosana nas alturas!
Hosana nas alturas!
]]>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rdeiro]]>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rdeiro de Deus, que
tirais o pecado do mundo,
Tende piedade de nós.
Tende piedade de nós.
Tende piedade de nós.
Tende piedade de nós.
]]>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rdeiro de Deus, que
tirais o pecado do mundo,
Tende piedade de nós.
]]>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rdeiro de Deus, que
tirais o pecado do mundo,
Dai-nos a paz, a vossa paz!
]]>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munhão]]>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is aqui a fonte do viver
O pão e o vinho no
altar sustenta a humanidade
E em procissão vou receber
O cristo vivo a se
doar para a eternidade
Todos tem o seu lugar,
nesta mesa singular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qui estamos diante
de Ti, nosso Deus
Com nossas vidas e
nossa alegria pra Te oferecer
]]>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e fraternidade e vida
Eis a tua vitória,
vai além da história
Amor tão grande assim
]]>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is o meu corpo partido
por ti, fazei isto
em memória de mim
Eis o meu sangue derramado
na cruz, venham todos a mim: eu sou
Jesus!
]]>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Final]]>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Hoje é tempo de louvar a Deus
Em nós agora habita teu Espírito
Então é só cantar,
e a Cristo exaltar
e Sua Glória encherá este lugar
]]>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em louvar, vem louvar
Vem louvar, vem louvar
]]>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o meio dos louvores, Deus habita
É seu prazer cumprir o que nos diz
Então é só cantar,
e a Cristo exaltar
e Sua Glória encherá este lugar
]]>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em louvar, vem louvar
Vem louvar, vem louvar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Quando estamos na Tua presença
Nosso coração se
enche de gratidão
E nós erguemos a Ti
um grande louvor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Te louvamos, cantamos
Tua glória para sempre
És a nossa vida, a
razão do nosso louvor
Te a...do...ramos,
honramos o Teu Nome para sempre
És a nossa vida, a
razão do nosso louvor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Quando estamos...
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Te louvamos, cantamos
Tua glória para sempre
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8">
  <a:themeElements>
    <a:clrScheme name="Theme1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8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56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2026-06-11T20:16:49Z</dcterms:created>
  <dcterms:modified xsi:type="dcterms:W3CDTF">2026-06-11T20:16:49Z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