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presProps" Target="presProps.xml"/>
  <Relationship Id="rId60" Type="http://schemas.openxmlformats.org/officeDocument/2006/relationships/viewProps" Target="viewProps.xml"/>
  <Relationship Id="rId6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18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.jpg"/>
  <Relationship Id="rId3" Type="http://schemas.openxmlformats.org/officeDocument/2006/relationships/image" Target="../media/bottom18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.jpg"/>
  <Relationship Id="rId3" Type="http://schemas.openxmlformats.org/officeDocument/2006/relationships/image" Target="../media/bottom20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93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6o Domingo Comum
16/02/20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s a nossa vida, a
razão do nosso louvor
Te a...do...ramos,
honramos o Teu Nome para sempre
És a nossa vida, a
razão do nosso louvor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 louvamos...(modula para E)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dão, Senhor, por
ter Te ofendido,
a teus pés volto arrependido!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dão, Senhor! Senhor meu Deus,
tem piedade dos filhos teu. (2x)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dão, Jesus, reconheço
meu pecado,
certeza tenho de ser perdoado.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E paz na terra aos
homens por Ele amados.
Senhor Deus, Rei dos
céus, Deus Pai todo poderoso:
Nós vos louva...mos,
Nós vos bendize...mos,
Nós vos adora...mos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...mos,
Nós vos damos graças,
por vossa imensa glória.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:
Vós que tirais o pecado do mundo,
Tende piedade de nós;
Vós que tirais o pecado do mundo,
Acolhei a nossa súplica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à direita do Pai,
Tende piedade de nós.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...to;
Só vós, o Senho...or;
Só vós, o Altíssimo,
Jesus Cristo;
Com o Espírito Santo,
Na glória de Deus Pai. Amém!
Na glória de Deus Pai. Amém!
Na glória de Deus Pai. Amém!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glória de Deus Pai. Amém!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eliz o homem sem pecado
em seu caminho,
Que na lei do Senhor
Deus vai progredindo!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Cifra para quando
Repete o Refrão:)
Feliz o homem sem pecado
em seu caminho,
Que na lei do Senhor
Deus vai progredindo!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Feliz o homem sem
pecado em seu caminho,
que na lei do Senhor
Deus vai progredindo!
Feliz o homem que observa
seus preceitos,
e de todo o coração
procura a Deus!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Os vossos mandamentos
vós nos destes,
para serem fielmente observados.
Oxalá seja bem firme a minha vida
em cumprir vossa vontade
e vossa lei!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Sede bom com vosso
servo, e viverei,
e guardarei vossa palavra,
ó Senhor.
Abri meus olhos, e
então contemplarei
as maravilhas que encerra
a vossa lei!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Ensinai-me a viver
vossos preceitos;
quero guardá-los fielmente
até o fim!
Dai-me o saber, e cumprirei
a vossa lei,
e de todo o coração a guardarei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qui estamos diante
de Ti, nosso Deus
Com nossas vidas e
nossa alegria pra Te oferecer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---le-lui-a!
Aleluia, a---le-lui-a!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eparai o caminho
do Senhor, endireitai suas veredas.
toda a carne há de
ver a salvação do Nosso Deus.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---le-lui-a!
Aleluia, a---le-lui-a!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trigo depois de crescido
logo é colhido e vai tornar-se pão
Nas mãos da mãe mulher
se imola, se entrega
humilde pra fermentação
Lição de amor ensina
o trigo com seu gesto de doação
Também quero ser desprendido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a tornar-me pão
nas mãos do meu Senhor.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grado trigo imolado,
depois farinhado e finalmente pão
Sagrado trigo ofertado,
que será tornado corpo do Senhor.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uva sem fazer gemido
se entrega ao milagre
da transformação
Sob os pés do lavrador
sofrido vai tornar-se
vinho de nobre sabor.
Lição de amor ensina
a uva com seu gesto de oblação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ambém quero ser desprendido
pra tornar-me vinho
nas mãos do Senhor.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estamos na Tua presença
Nosso coração se
enche de gratidão
E nós erguemos a Ti
um grande louvor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grado fruto da videira
que foi flor primeiro e se modificou
Sagrado vinho ofertado
que será tornado sangue do Senhor.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 (2x)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na nas alturas!
Hosana nas alturas!
Bendito o que vem em nome do Senhor
Hosana nas alturas!
Hosana nas alturas!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Tende piedade de nós.
Tende piedade de nós.
Tende piedade de nós.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Dai-nos a paz, a vossa paz!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aqui a fonte do viver
O pão e o vinho no
altar sustenta a humanidade
E em procissão vou receber
O cristo vivo a se
doar para a eternidade
Todos tem o seu lugar,
nesta mesa singular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qui estamos diante
de Ti, nosso Deus
Com nossas vidas e
nossa alegria pra Te oferecer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fraternidade e vida
Eis a tua vitória,
vai além da história
Amor tão grande assim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meu corpo partido
por ti, fazei isto
em memória de mim
Eis o meu sangue derramado
na cruz, venham todos a mim: eu sou
Jesus!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 é tempo de louvar a Deus
Em nós agora habita teu Espírito
Então é só cantar,
e a Cristo exaltar
e Sua Glória encherá este lugar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louvar, vem louvar
Vem louvar, vem louvar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 meio dos louvores, Deus habita
É seu prazer cumprir o que nos diz
Então é só cantar,
e a Cristo exaltar
e Sua Glória encherá este lugar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louvar, vem louvar
Vem louvar, vem louvar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estamos na Tua presença
Nosso coração se
enche de gratidão
E nós erguemos a Ti
um grande louvor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 louvamos, cantamos
Tua glória para sempre
És a nossa vida, a
razão do nosso louvor
Te a...do...ramos,
honramos o Teu Nome para sempre
És a nossa vida, a
razão do nosso louvor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estamos...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 louvamos, cantamos
Tua glória para sempre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2026-08-02T21:20:03Z</dcterms:created>
  <dcterms:modified xsi:type="dcterms:W3CDTF">2026-08-02T21:20:03Z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