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slide" Target="slides/slide80.xml"/>
  <Relationship Id="rId83" Type="http://schemas.openxmlformats.org/officeDocument/2006/relationships/slide" Target="slides/slide81.xml"/>
  <Relationship Id="rId84" Type="http://schemas.openxmlformats.org/officeDocument/2006/relationships/slide" Target="slides/slide82.xml"/>
  <Relationship Id="rId85" Type="http://schemas.openxmlformats.org/officeDocument/2006/relationships/slide" Target="slides/slide83.xml"/>
  <Relationship Id="rId86" Type="http://schemas.openxmlformats.org/officeDocument/2006/relationships/presProps" Target="presProps.xml"/>
  <Relationship Id="rId87" Type="http://schemas.openxmlformats.org/officeDocument/2006/relationships/viewProps" Target="viewProps.xml"/>
  <Relationship Id="rId8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971097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18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.jpg"/>
  <Relationship Id="rId3" Type="http://schemas.openxmlformats.org/officeDocument/2006/relationships/image" Target="../media/bottom20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1.jpg"/>
  <Relationship Id="rId3" Type="http://schemas.openxmlformats.org/officeDocument/2006/relationships/image" Target="../media/bottom2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35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6.jpg"/>
  <Relationship Id="rId3" Type="http://schemas.openxmlformats.org/officeDocument/2006/relationships/image" Target="../media/bottom37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8.jpg"/>
  <Relationship Id="rId3" Type="http://schemas.openxmlformats.org/officeDocument/2006/relationships/image" Target="../media/bottom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4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7.jpg"/>
  <Relationship Id="rId3" Type="http://schemas.openxmlformats.org/officeDocument/2006/relationships/image" Target="../media/bottom48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9.jpg"/>
  <Relationship Id="rId3" Type="http://schemas.openxmlformats.org/officeDocument/2006/relationships/image" Target="../media/bottom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53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4.jpg"/>
  <Relationship Id="rId3" Type="http://schemas.openxmlformats.org/officeDocument/2006/relationships/image" Target="../media/bottom55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6.jpg"/>
  <Relationship Id="rId3" Type="http://schemas.openxmlformats.org/officeDocument/2006/relationships/image" Target="../media/bottom57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8.jpg"/>
  <Relationship Id="rId3" Type="http://schemas.openxmlformats.org/officeDocument/2006/relationships/image" Target="../media/bottom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60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1.jpg"/>
  <Relationship Id="rId3" Type="http://schemas.openxmlformats.org/officeDocument/2006/relationships/image" Target="../media/bottom62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3.jpg"/>
  <Relationship Id="rId3" Type="http://schemas.openxmlformats.org/officeDocument/2006/relationships/image" Target="../media/bottom64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5.jpg"/>
  <Relationship Id="rId3" Type="http://schemas.openxmlformats.org/officeDocument/2006/relationships/image" Target="../media/bottom66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7.jpg"/>
  <Relationship Id="rId3" Type="http://schemas.openxmlformats.org/officeDocument/2006/relationships/image" Target="../media/bottom6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9.jpg"/>
  <Relationship Id="rId3" Type="http://schemas.openxmlformats.org/officeDocument/2006/relationships/image" Target="../media/bottom70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1.jpg"/>
  <Relationship Id="rId3" Type="http://schemas.openxmlformats.org/officeDocument/2006/relationships/image" Target="../media/bottom72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73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8.jpg"/>
  <Relationship Id="rId3" Type="http://schemas.openxmlformats.org/officeDocument/2006/relationships/image" Target="../media/bottom79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2.jpg"/>
  <Relationship Id="rId3" Type="http://schemas.openxmlformats.org/officeDocument/2006/relationships/image" Target="../media/bottom83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4.jpg"/>
  <Relationship Id="rId3" Type="http://schemas.openxmlformats.org/officeDocument/2006/relationships/image" Target="../media/bottom85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6.jpg"/>
  <Relationship Id="rId3" Type="http://schemas.openxmlformats.org/officeDocument/2006/relationships/image" Target="../media/bottom8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9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1.jpg"/>
  <Relationship Id="rId3" Type="http://schemas.openxmlformats.org/officeDocument/2006/relationships/image" Target="../media/bottom92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3.jpg"/>
  <Relationship Id="rId3" Type="http://schemas.openxmlformats.org/officeDocument/2006/relationships/image" Target="../media/bottom94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5.jpg"/>
  <Relationship Id="rId3" Type="http://schemas.openxmlformats.org/officeDocument/2006/relationships/image" Target="../media/bottom96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97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8.jpg"/>
  <Relationship Id="rId3" Type="http://schemas.openxmlformats.org/officeDocument/2006/relationships/image" Target="../media/bottom99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0.jpg"/>
  <Relationship Id="rId3" Type="http://schemas.openxmlformats.org/officeDocument/2006/relationships/image" Target="../media/bottom101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2.jpg"/>
  <Relationship Id="rId3" Type="http://schemas.openxmlformats.org/officeDocument/2006/relationships/image" Target="../media/bottom103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4.jpg"/>
  <Relationship Id="rId3" Type="http://schemas.openxmlformats.org/officeDocument/2006/relationships/image" Target="../media/bottom105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6.jpg"/>
  <Relationship Id="rId3" Type="http://schemas.openxmlformats.org/officeDocument/2006/relationships/image" Target="../media/bottom107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8.jpg"/>
  <Relationship Id="rId3" Type="http://schemas.openxmlformats.org/officeDocument/2006/relationships/image" Target="../media/bottom10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0.jpg"/>
  <Relationship Id="rId3" Type="http://schemas.openxmlformats.org/officeDocument/2006/relationships/image" Target="../media/bottom11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2.jpg"/>
  <Relationship Id="rId3" Type="http://schemas.openxmlformats.org/officeDocument/2006/relationships/image" Target="../media/bottom113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14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5.jpg"/>
  <Relationship Id="rId3" Type="http://schemas.openxmlformats.org/officeDocument/2006/relationships/image" Target="../media/bottom116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7.jpg"/>
  <Relationship Id="rId3" Type="http://schemas.openxmlformats.org/officeDocument/2006/relationships/image" Target="../media/bottom118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9.jpg"/>
  <Relationship Id="rId3" Type="http://schemas.openxmlformats.org/officeDocument/2006/relationships/image" Target="../media/bottom120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1.jpg"/>
  <Relationship Id="rId3" Type="http://schemas.openxmlformats.org/officeDocument/2006/relationships/image" Target="../media/bottom122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3.jpg"/>
  <Relationship Id="rId3" Type="http://schemas.openxmlformats.org/officeDocument/2006/relationships/image" Target="../media/bottom124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5.jpg"/>
  <Relationship Id="rId3" Type="http://schemas.openxmlformats.org/officeDocument/2006/relationships/image" Target="../media/bottom12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7.jpg"/>
  <Relationship Id="rId3" Type="http://schemas.openxmlformats.org/officeDocument/2006/relationships/image" Target="../media/bottom128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9.jpg"/>
  <Relationship Id="rId3" Type="http://schemas.openxmlformats.org/officeDocument/2006/relationships/image" Target="../media/bottom130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1.jpg"/>
  <Relationship Id="rId3" Type="http://schemas.openxmlformats.org/officeDocument/2006/relationships/image" Target="../media/bottom132.jpg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133.jpg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4.jpg"/>
  <Relationship Id="rId3" Type="http://schemas.openxmlformats.org/officeDocument/2006/relationships/image" Target="../media/bottom135.jpg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36.jpg"/>
</Relationships>

</file>

<file path=ppt/slides/_rels/slide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7.jpg"/>
  <Relationship Id="rId3" Type="http://schemas.openxmlformats.org/officeDocument/2006/relationships/image" Target="../media/bottom138.jpg"/>
</Relationships>

</file>

<file path=ppt/slides/_rels/slide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9.jpg"/>
  <Relationship Id="rId3" Type="http://schemas.openxmlformats.org/officeDocument/2006/relationships/image" Target="../media/bottom140.jpg"/>
</Relationships>

</file>

<file path=ppt/slides/_rels/slide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1.jpg"/>
  <Relationship Id="rId3" Type="http://schemas.openxmlformats.org/officeDocument/2006/relationships/image" Target="../media/bottom142.jpg"/>
</Relationships>

</file>

<file path=ppt/slides/_rels/slide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3.jpg"/>
  <Relationship Id="rId3" Type="http://schemas.openxmlformats.org/officeDocument/2006/relationships/image" Target="../media/bottom144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3.jpg"/>
</Relationships>

</file>

<file path=ppt/slides/_rels/slide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5.jpg"/>
  <Relationship Id="rId3" Type="http://schemas.openxmlformats.org/officeDocument/2006/relationships/image" Target="../media/bottom146.jpg"/>
</Relationships>

</file>

<file path=ppt/slides/_rels/slide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7.jpg"/>
  <Relationship Id="rId3" Type="http://schemas.openxmlformats.org/officeDocument/2006/relationships/image" Target="../media/bottom148.jpg"/>
</Relationships>

</file>

<file path=ppt/slides/_rels/slide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9.jpg"/>
  <Relationship Id="rId3" Type="http://schemas.openxmlformats.org/officeDocument/2006/relationships/image" Target="../media/bottom150.jpg"/>
</Relationships>

</file>

<file path=ppt/slides/_rels/slide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1.jpg"/>
  <Relationship Id="rId3" Type="http://schemas.openxmlformats.org/officeDocument/2006/relationships/image" Target="../media/bottom152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5o Domingo da Páscoa
03/05/2026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tem piedade
senhor tem piedade
de nós compadece-te
senhor tem piedade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, glória
a Deus nas alturas
Glória, glória, glória a Deus
E aos homens toda paz, sua paz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Deus, Rei dos
céus, Deus Pai Onipotente
Nós Vos louvamos, bendizemos
Adoramos, Vos glorificamos,
e damos graças
Por vossa imen...sa gló....ria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, glória
a Deus nas alturas
Glória, glória, glória a Deus
E aos homens toda paz, sua paz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
Senhor Deus, Cordeiro
de Deus Filho de Deus Pai
Vós que tirais o pecado do mundo
Tente piedade de nós
Vós que tirais o pecado do mundo
Acolhei a nossa súplica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sentado
à direita do Pai
Ten...de pie...dade de nós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, glória
a Deus nas alturas
Glória, glória, glória a Deus
E aos homens toda paz, sua paz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to,
só vós o Senhor
Só Vós o Altíssimo, Cristo Jesus
Com o Espirito Santo
na glória de Deus Pai, de Deus Pai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mém, amém, amém........amém
Amém, amém, amém........amém
Amém.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 G, A, Bm7, G, A, D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bre nós venha, Senhor,
a Vossa graça,
Da mesma forma que
em Vós nós esperamos!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Ó justos, alegrai-vos no Senhor!
aos retos fica bem glorificá-lo.
Dai graças ao Senhor
ao som da harpa,
na lira de dez cordas celebrai-o!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Pois reta é a palavra do Senhor,
e tudo o que ele faz merece fé.
Deus ama o direito e a justiça,
transborda em toda
a terra a sua graça.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O Senhor pousa o
olhar sobre os que o temem,
e que confiam esperando em seu amor,
para da morte libertar as suas vidas
e alimentá-los quando
é tempo de penúria.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... aleluia, aleluia!
Aleluia... aleluia, aleluia! (2x)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ro ouvir o que o
senhor irá falar
Tua palavra vai minha
vida transformar
Luz para o meu caminho
verdade e vida!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... aleluia, aleluia!
Aleluia... aleluia, aleluia! (2x)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om é estarmos aqui
Como irmãos em tua casa, ó pai
Celebrar tua graça e favor
Teu amor que a ti nos atrai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s coisas que o mundo oferecia
C#m7
me impediram de te encontrar
de ver que a vida é só em ti
Mas tu vieste e me tocastes
C#m7
bem no fundo do meu coração
me ensinaste a te amar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h! Jesus recebe então a minha vida
recebe as coisas que
de ti me afastam
A7M
pois só em ti quero viver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gora que o meu coração é teu
C#m7
quero sempre te louvar
tua vida transbordar
Para que mais gente experimente
C#m7
teu amor nos transformando
tua mão a nos tocar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__to, San__to
Santo é o Senhor
San__to, San__to
Santo é o Senhor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éus e terra proclamam
A vossa glória
Hosana, Hosana
Nas altu____ras
Hosana, Hosana
Nas altu___ras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__to, San__to
Santo é o Senhor
San__to, San__to
Santo é o Senhor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to o que vem
Em nome do Senhor
Hosana, Hosana
Nas altu____ras
Hosana, Hosana
Nas altu___ras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__to, San__to
Santo é o Senhor
San__to, San__to
Santo é o Senhor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entramos por tuas portas
Com louvores, com nosso servir
Pois um dia em tua presença
Vale mais que mil dias longe de ti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 é o Senhor
Santo é o Senhor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ificai e reuni o vosso povo.
Fazei de nós um só
corpo e um só espírito.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doramus, Adoramus,
Adoramus Te (Adoramus)
Adoramus, Adoramus,
Adoramus Te, Domine.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o mistério da fé!
Anunciamos, Senhor, a Vossa morte
E proclamamos a Vossa ressurreição
Vinde, Senhor Jesu-------us!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Cristo, com Cristo, em Cristo
Na unidade do Espírito Santo.
Toda honra, toda glória
agora e para sempre...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mém! A--a--a...amém!
A--a--a...amém! Amém!
A...mém! A--a--a...amém!
A--a--a...amém! Amém!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miserere no...bis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gnus Dei (agnus Dei)
qui tollis peccata mun...di
dona nobis pa...cem.
Dona nobis pa...cem!
Dona no...bis pa...cem!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mos, Senhor, tua igreja
Nos teus átrios queremos viver
O nosso coração só deseja
Contemplar tua glória e poder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 tirais
O pecado do mundo, tende piedade
Cordeiro de Deus que tirais
O pecado do mundo tende piedade
Cordeiro de Deus que tirais
O pecado do mundo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i-nos a pa_______z, dai-nos a paz
Dai-nos a vossa paz, dai-nos a paz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i-nos a pa_______z, dai-nos a paz
Dai-nos a vossa paz, dai-nos a paz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ou cantar teu amor,
ser no mundo um farol.
Eis-me aqui Senhor,
vem abrir as janelas
do meu coração.
E então falarei, imitando tua voz.
Creio em ti Senhor,
nas pegadas deixadas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ti vou andar.
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Vou falar do teu coração,
com ternura nas mãos e na voz
Proclamar que a vida
é bem mais do que
aquilo que o mundo ensina e cantar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antar um canto ensinado
por Deus, com poesia
ensinar nossa fé,
Plantar o chão, cultivar
o amor, como poetas
que querem sonhar.
Pra realizar o que
o Mestre ensinou, viemos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ear, restaurar o coração,
Fonte de vida no altar
a brotar, a nos alimentar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mos, Senhor, tua igreja
Nos teus átrios queremos viver
O nosso coração só deseja
Contemplar tua glória e poder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elebrar meu viver
pra no mundo ser mais.
Faz de mim Senhor,
aprendiz da verdade,
justiça e da paz.
Comungar Teu viver
neste Vinho, neste Pão.
Quero ser Senhor, novo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mem nascido do Teu coração.
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apotraste na 2ª casa
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esença real na hóstia santa
Presença re....al de Cristo Jesus
Cordeiro imo....lado,
puro e sem mancha
O Cordeiro é o filho
de Deus Criador
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Te ado........ro
Eu Te lou...o....vo
Eu Te a.....mo
Eu Te espe...e.......ro
Meu Se.....nhor
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pão que alimenta
e dá vida eterna
O pão é o corpo de Nosso Senhor
O vinho que salva e me dá coragem
O vinho é o sangue do meu Redentor
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Te ado........ro
Eu Te lou...o....vo
Eu Te a.....mo
Eu Te espe...e.....ro
Meu Se.....nhor
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eparação para subir 1 tom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habitar no teu templo
por longos dias
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esença real na hóstia santa
Presença re...al de Cristo Jesus
Que sobe o..... véu
do sacra...mento
Contemplo a face do meu Salvador
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Te ado.......ro
Eu Te lou...o.....vo
eu Te a.....mo
Eu Te espe.....e......ro
Meu Se......nhor (2X)
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strumental final:
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sua voz se ouve sobre as águas
A sua voz abala o deserto
Eu sei que será, Rei pra sempre!
Eu sei que abençoa o seu povo
Eu creio sim
Eu creio sim que está,
cuidando de mim
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 2x:
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is que faço novas
todas as coisas , que
faço todas as coisas
Que faço novas todas as coisas.
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É vida que brota da
vida , é fruto que
cresce do amor , é
Vida que vence a morte
, é vida que vem do Senhor (bis)
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ixei o sepulcro vazio
a morte não me segurou a pedra que
Então me prendia no
terceiro dia rolou (bis)
]]>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hoje lhe dou vida
nova , renovo em ti
o amor lhe dou uma
Nova esperança , tudo
que era velho passou. (bis)
]]>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tem piedade
senhor tem piedade
de nós compadece-te
senhor tem piedade
Cristo tem piedade
cristo tem piedade
de nós compadece-te
cristo tem piedade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9">
  <a:themeElements>
    <a:clrScheme name="Theme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83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2026-06-05T21:24:58Z</dcterms:created>
  <dcterms:modified xsi:type="dcterms:W3CDTF">2026-06-05T21:24:58Z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