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6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o Domingo da Páscoa
03/05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, A, Bm7, G, A, D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bre nós venha, Senhor,
a Vossa graça,
Da mesma forma que
em Vós nós esperamo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Ó justos, alegrai-vos no Senhor!
aos retos fica bem glorificá-lo.
Dai graças ao Senhor
ao som da harpa,
na lira de dez cordas celebrai-o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reta é a palavra do Senhor,
e tudo o que ele faz merece fé.
Deus ama o direito e a justiça,
transborda em toda
a terra a sua graç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pousa o
olhar sobre os que o temem,
e que confiam esperando em seu amor,
para da morte libertar as suas vidas
e alimentá-los quando
é tempo de penúri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coisas que o mundo oferecia
C#m7
me impediram de te encontrar
de ver que a vida é só em ti
Mas tu vieste e me tocastes
C#m7
bem no fundo do meu coração
me ensinaste a te amar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Jesus recebe então a minha vida
recebe as coisas que
de ti me afastam
A7M
pois só em ti quero vive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ora que o meu coração é teu
C#m7
quero sempre te louvar
tua vida transbordar
Para que mais gente experimente
C#m7
teu amor nos transformando
tua mão a nos toca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éus e terra proclamam
A vossa glória
Hosana, Hosana
Nas altu____ras
Hosana, Hosana
Nas altu___ras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Nas altu____ras
Hosana, Hosana
Nas altu___ra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potraste na 2ª casa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sença real na hóstia santa
Presença re....al de Cristo Jesus
Cordeiro imo....lado,
puro e sem mancha
O Cordeiro é o filho
de Deus Criador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do........ro
Eu Te lou...o....vo
Eu Te a.....mo
Eu Te espe...e.......ro
Meu Se.....nhor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ão que alimenta
e dá vida eterna
O pão é o corpo de Nosso Senhor
O vinho que salva e me dá coragem
O vinho é o sangue do meu Redentor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do........ro
Eu Te lou...o....vo
Eu Te a.....mo
Eu Te espe...e.....ro
Meu Se.....nhor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ção para subir 1 tom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sença real na hóstia santa
Presença re...al de Cristo Jesus
Que sobe o..... véu
do sacra...mento
Contemplo a face do meu Salvado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do.......ro
Eu Te lou...o.....vo
eu Te a.....mo
Eu Te espe.....e......ro
Meu Se......nhor (2X)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strumental final: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sua voz se ouve sobre as águas
A sua voz abala o deserto
Eu sei que será, Rei pra sempre!
Eu sei que abençoa o seu povo
Eu creio sim
Eu creio sim que está,
cuidando de mim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que faço novas
todas as coisas , que
faço todas as coisas
Que faço novas todas as coisas.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vida que brota da
vida , é fruto que
cresce do amor , é
Vida que vence a morte
, é vida que vem do Senhor (bis)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ixei o sepulcro vazio
a morte não me segurou a pedra que
Então me prendia no
terceiro dia rolou (bis)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hoje lhe dou vida
nova , renovo em ti
o amor lhe dou uma
Nova esperança , tudo
que era velho passou. (bis)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2026-08-03T23:47:07Z</dcterms:created>
  <dcterms:modified xsi:type="dcterms:W3CDTF">2026-08-03T23:47:07Z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