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presProps" Target="presProps.xml"/>
  <Relationship Id="rId164" Type="http://schemas.openxmlformats.org/officeDocument/2006/relationships/viewProps" Target="viewProps.xml"/>
  <Relationship Id="rId1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9.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8.jpg"/>
  <Relationship Id="rId3" Type="http://schemas.openxmlformats.org/officeDocument/2006/relationships/image" Target="../media/bottom249.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0.jpg"/>
  <Relationship Id="rId3" Type="http://schemas.openxmlformats.org/officeDocument/2006/relationships/image" Target="../media/bottom251.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52.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1.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4.jpg"/>
  <Relationship Id="rId3" Type="http://schemas.openxmlformats.org/officeDocument/2006/relationships/image" Target="../media/bottom275.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80.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5.jpg"/>
  <Relationship Id="rId3" Type="http://schemas.openxmlformats.org/officeDocument/2006/relationships/image" Target="../media/bottom286.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89.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08.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4.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9.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30/07/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G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chamaste para caminhar
na vida contigo ,
decidi para sempre
seguir-te , não voltar atrás
Me puseste uma brasa
no peito e uma flecha na alma ,
é difícil agora viver
sem lembrar-me de ti]]></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ei Senhor ,
Te amarei Senhor eu
só encontro a paz e a
alegria bem perto de ti (bi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ensei muitas vezes
calar e não dá nem resposta
eu pensei na fuga esconder-me
, ir longe de ti
mas tua força venceu
e ao final e eu fiquei seduzido
é difícil agora viver
sem saudades de ti]]></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Ó Jesus não me deixe
jamais caminhar solitário
pois conheces a minha
fraqueza e o meu coração
vem ensina-me a viver
a vida na tua presença
no amor dos irmãos]]></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alegria na paz na união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2x)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ouvir o que o
senhor irá falar
Tua palavra vai minha
vida transformar
Luz para o meu caminho
verdade e vida!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leluia, aleluia! (2x)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o, Senhor, oferecer
com esse vinho e esse pão
Tudo que existe em
meu ser Tudo que há
em meu coração
Vejo agora em Teu Altar
essa oferta de Amor
Quero também Te consagr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minha vida Senho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e Pão for levantado
E junto com o vinho consagrado
Também as minhas mãos
a Ti levantarei
Entoarei louvores ao meu Deu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iante de tua presença
me encontro, Senhor, Deus infinito
O teu olhar me acompanha
e sabes quem sou
Ao enxergar tua grandeza
e minha pequenez, eu reconheço
Que minha história
é nada sem o teu amo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Me abandonarei em ti, Senhor
Em ti repousarei
A tua ternura me acolh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refúgio seguro encontrei
O meu coração venho a ti render
Toma meu ser, meu querer
Recebe, Senhor, minha vida
Como prova viva de amor
Em teu altar, Senho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isso venho te buscar
Porque eu preciso,
meu Deus, em teus braços estar
Morar em teu coração
e entregar-me a ti, inteirament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em ti, Senhor
Em ti repousarei
A tua ternura me acolhe
Um refúgio seguro encontrei
O meu coração venho a ti render
Toma meu ser, meu querer
Recebe, Senhor, minha vida
Como prova viva de amo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eu altar, Senho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andonarei no teu amor
Em teu altar, Senhor
Me abandonarei no teu amor
Em teu altar Senho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gria toca nos corações
Pela salvação, redenção
O sacrifício se atualizará
Maior mistério da nossa fé
Vem espírito abrir os corações
Vem espírito leva-nos a Deus
Vamos celebrar santo sacrifício
Vamos celebrar o grande amor de Deu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nossa redenção
Vamos celebrar a ressurreição
Aqui estou, aqui estou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2026-08-02T21:13:07Z</dcterms:created>
  <dcterms:modified xsi:type="dcterms:W3CDTF">2026-08-02T21:13:07Z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