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presProps" Target="presProps.xml"/>
  <Relationship Id="rId58" Type="http://schemas.openxmlformats.org/officeDocument/2006/relationships/viewProps" Target="viewProps.xml"/>
  <Relationship Id="rId5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939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6.jpg"/>
  <Relationship Id="rId3" Type="http://schemas.openxmlformats.org/officeDocument/2006/relationships/image" Target="../media/bottom27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8.jpg"/>
  <Relationship Id="rId3" Type="http://schemas.openxmlformats.org/officeDocument/2006/relationships/image" Target="../media/bottom29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gloria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9.jpg"/>
  <Relationship Id="rId3" Type="http://schemas.openxmlformats.org/officeDocument/2006/relationships/image" Target="../media/bottom40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0.jpg"/>
  <Relationship Id="rId3" Type="http://schemas.openxmlformats.org/officeDocument/2006/relationships/image" Target="../media/bottom51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5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6.jpg"/>
  <Relationship Id="rId3" Type="http://schemas.openxmlformats.org/officeDocument/2006/relationships/image" Target="../media/bottom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71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2.jpg"/>
  <Relationship Id="rId3" Type="http://schemas.openxmlformats.org/officeDocument/2006/relationships/image" Target="../media/bottom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8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9.jpg"/>
  <Relationship Id="rId3" Type="http://schemas.openxmlformats.org/officeDocument/2006/relationships/image" Target="../media/bottom80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1.jpg"/>
  <Relationship Id="rId3" Type="http://schemas.openxmlformats.org/officeDocument/2006/relationships/image" Target="../media/bottom82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3.jpg"/>
  <Relationship Id="rId3" Type="http://schemas.openxmlformats.org/officeDocument/2006/relationships/image" Target="../media/bottom84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5.jpg"/>
  <Relationship Id="rId3" Type="http://schemas.openxmlformats.org/officeDocument/2006/relationships/image" Target="../media/bottom86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87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4.jpg"/>
  <Relationship Id="rId3" Type="http://schemas.openxmlformats.org/officeDocument/2006/relationships/image" Target="../media/bottom95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6.jpg"/>
  <Relationship Id="rId3" Type="http://schemas.openxmlformats.org/officeDocument/2006/relationships/image" Target="../media/bottom97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3.jpg"/>
  <Relationship Id="rId3" Type="http://schemas.openxmlformats.org/officeDocument/2006/relationships/image" Target="../media/bottom14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5.jpg"/>
  <Relationship Id="rId3" Type="http://schemas.openxmlformats.org/officeDocument/2006/relationships/image" Target="../media/bottom16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33º Domingo Comum
17/11/20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Glóri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lória, glória a
Deus nas altu-ras!
E paz na Terra aos
homens por Ele ama-dos!
Senhor Deus, Rei dos
Céus, Deus Pai todo-poderoso
Nós Vos louvamos,
Vos bendizemos, nós Vos adoramos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ós Vos glorificamos,
nós Vos damos graças
Por Vossa imensa glória!
Por Vossa imensa glória!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nhor Jesus Cristo,
Filho Unigênito,
Senhor Deus, Cordeiro
de Deus, Filho de Deus Pai
Vós, que tirais o
pecado do mundo, tende
piedade de nós.
Vós que tirais o pecado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do mundo, acolhei a nossa súplica.
Vós que estais à
direita do Pai, tende
piedade de nós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ó Vós sois o Santo,
só Vós o Senhor,
só Vós o Altíssimo,
Jesus Cristo, com o
Espírito Santo na
glória de Deus Pai.
Amém! Amém!
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Guardai-me, ó Deus,
Porque em Vós me refugio!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Ó Senhor, sois
minha herança e minha taça,
meu destino está seguro
em vossas mãos!
Tenho sempre o Senhor
ante meus olhos,
pois se o tenho a meu
lado não vacilo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Eis porque meu coração
está em festa,
minha alma rejubila de alegria,
e até meu corpo no
repouso está tranquilo;
pois não haveis de
me deixar entregue à morte,
nem vosso amigo conhecer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 corrupção.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Vós me ensinais
vosso caminho para a vida;
junto a vós, felicidade
sem limites,
delícia eterna e alegria
ao vosso lado!
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ntro: G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leluia, Aleluia, ô,
ô, ô, Jesus Cristo vai falar
E suas Santas Palavras,
ô, ô, ô, nós iremos aclamar.
E o Verbo se fez carne
e habitou entre nós
Veio ser o caminho,
ouviremos sua voz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imeira Parte 2x:
Venho senhor minha
vida oferecer, como
oferta de amor e sacrifício
Quero a minha vida
a ti entregar como
oferta viva em teu altar
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o 2x:
Pois pra te adorar
Foi que eu nasci
Cumpra em mim
O teu querer
Faça o que está em teu coração
E que a cada dia eu
queira mais e mais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e a cada dia eu
queira mais e mais
estar ao teu lado senhor
Estar ao teu lado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star ao teu lado senhor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nto, Santo, Santo é o Senhor (2x)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 céu e a terra proclamam
vossa glória
Hosana nas alturas!
Hosana nas alturas!
Bendito o que vem em nome do Senhor
Hosana nas alturas!
Hosana nas alturas!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e chamaste para caminhar
na vida contigo ,
decidi para sempre
seguir-te , não voltar atrás
Me puseste uma brasa
no peito e uma flecha na alma ,
é difícil agora viver
sem lembrar-me de ti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comunhã-ão Jesus
se dá no pão,
O cordeiro imolado é refeição
Nosso alimento de amor e salvação
Em torno deste altar somos irmãos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...O pão da vida és
tu, Jesus, o pão do céu
O caminho, a verdade, via de amor.
Dom de Deus, nosso
redento-or... (bis)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ma e come, isto é o meu corpo
Que do trigo se faz
pão, é refeição
Na eucaristia o vinho
se torna sangue
Verdadeira bebida, nossa alegria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)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e amarei Senhor ,
Te amarei Senhor eu
só encontro a paz e a
alegria bem perto de ti (bis)
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de Nazaré, Maria me cativou
Fez mais forte a minha fé,
E por filho me adotou.
Às vezes eu paro e fico a pensar
E sem perceber me vejo a rezar
O meu coração se põe a cantar
Pra Virgem de Nazaré
Menina que Deus amou e escolheu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a Mãe de Jesus, o Filho de Deus
Maria que o povo inteiro elegeu
Senhora e Mãe do céu.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ve Maria, Ave Maria,
Ave Maria, Mãe de Jesus.
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eu quero bem
Maria do puro amor
Igual a você ninguém
Mãe pura do meu Senhor.
Em cada mulher que a terra criou
Um traço de Deus Maria deixou
Um sonho de Mãe Maria plantou
Pro mundo encontrar a paz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Maria que fez o Cristo falar
Maria que fez Jesus caminhar
Maria que só viveu pra seu Deus
Maria do povo meu.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u pensei muitas vezes
calar e não dá nem resposta
eu pensei na fuga esconder-me
, ir longe de ti
mas tua força venceu
e ao final e eu fiquei seduzido
é difícil agora viver
sem saudades de ti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 2x:
Ó Jesus não me deixe
jamais caminhar solitário
pois conheces a minha
fraqueza e o meu coração
vem ensina-me a viver
a vida na tua presença
no amor dos irmãos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alegria na paz na união
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(refrão 2x)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3">
  <a:themeElements>
    <a:clrScheme name="Theme7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2026-08-04T03:12:05Z</dcterms:created>
  <dcterms:modified xsi:type="dcterms:W3CDTF">2026-08-04T03:12:05Z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