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9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da Quaresma
23/03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ze, ó minha
alma, ao Senhor,
e todo o meu ser, seu santo nome!
Bendize, ó minha alma, ao Senhor,
não te esqueças de
nenhum de seus favores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is ele te perdoa toda culpa,
e cura toda a tua enfermidade;
da sepultura ele salva a tua vida
e te cerca de carinho e compaixão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O Senhor é indulgente,
é favorável,
é paciente, é bondoso
e compassivo.
Quanto os céus por
sobre a terra se elevam
tanto é grande o seu
amor aos que o tem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me chama, Ele
é Pastor. Sabe meu
nome: Fala Senhor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i que a resposta
vem do meu ser: Quero
seguir-te para viver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estendidas pedem
meu pai, devo parti-lo
com meu irmão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a palavra de Deus,
saberemos por onde andar.
Ela é luz e verdade,
precisamos acredita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fertar Nossa Vida Queremos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fertar nossa vida queremos
Como gesto de amor doação,
Procuramos criar mundo novo,
Trazer para o povo a libertação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braços erguidos
Aquilo que somos
E tudo que amamos.
Os dons que nós temos,
Compartilharemos,
Aqueles que sofrem
Sorrir os faremos
A injustiça que fere e que mata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nto o homem, criança e mulher.
Faz o jovem viver sem sentido,
frustado, perdido, distante da fé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uventude, milhões pelo mundo,
Tanto anseio de libertação!
Gente nova, sem cercas e muros,
Constrói seu futuro,
liberta o irmão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família, primeira escola,
Aprendemos a lei do amor.
Nos estudos, uma habilidade,
Com seriedade, buscamos, Senhor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m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Pão do Céu, És Tu Jesus.
Via de amor, nos transformas em Ti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Não, Tu não deixaste
fria a terra,
Tu permaneceste entre nós
Nos alimenta de Ti
És o Pão da Vida,
Inflamas com o Teu amor
Toda a Humanidade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Sim, trouxeste o
céu sobre esta terra,
Tu permaneceste entre nós,
E nos leva contigo
Onde estaremos junto a Ti
Toda a Eternidade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raquezas humanas,
Senhor, tende piedade!
Por nosso injusto egoísmo,
Senhor, tende piedade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Não, a morte não
pode nos causar medo,
Tu permaneceste entre nós,
E quem vive de Ti
Vive para sempre
Deus entre nós, Deus para nós
Deus em meio a nós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1. Eis que o senhor
Fez conhecer a salvação
E revelou sua justiça
Às nações
Que, neste tempo quaresmal
Nossa oração
Transforme a vida
Nossos atos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 direito
E a justiça libertados
Povos, nações
De tantas raças e culturas
Por tua graça,
Ó senhor, ressuscitados
C/G
Somos em cristo,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, novas criaturas
C/G
Somos em cristo,
Hoje, novas criaturas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. Foi no deserto
Que jesus nos ensinou
A superar toda ganância
E tentação
Arrependei-vos
Eis que o tempo
Já chegou
Tempo de paz, justiça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re----conciliação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 direito
E a justiça libertados
Povos, nações
De tantas raças e culturas
Por tua graça
Ó senhor, ressuscitados
C/G
Somos em crist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, novas criaturas
C/G
Somos em cristo
Hoje, novas criaturas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. Em jesus cristo
Uma nova aliança
Quis o senhor com o seu povo
Instaurar
Um novo reino de justiça
E esperança
Fraternidade, onde todos
Têm lugar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 direito
E a justiça libertados
Povos, nações
De tantas raças e culturas
Por tua graça
Ó senhor, ressuscitados
C/G
Somos em cristo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, novas criaturas
C/G
Somos em cristo,
Hoje, novas criatura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. ser um profeta
Na atual sociedade
Da ação política, com fé
Participar
É o dom de deus que faz, do amor
Fraternidade
E bem comum
Faz bem de todos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tornar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 direito
E a justiça libertados
Povos, nações
De tantas raças e culturas
Por tua graça,
Ó senhor, ressuscitados
C/G
Somos em crist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, novas criaturas
C/G
Somos em cristo
Hoje, novas criatura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eu não fui solidário,
Senhor, tende piedade!
Porque fomos indiferentes,
Senhor, tende piedade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bondoso e compassivo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2026-08-05T01:51:56Z</dcterms:created>
  <dcterms:modified xsi:type="dcterms:W3CDTF">2026-08-05T01:51:56Z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