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º Domingo da Páscoa
08/05/20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bei que o Senhor, só Ele, é Deus
Nós somos Seu povo e Seu rebanho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clamai o Senhor,
ó terra inteira,
servi ao Senhor com alegria,
ide a ele cantando jubilosos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Sabei que o Senhor,
só ele, é Deus,
ele mesmo nos fez, e somos seus,
nós somos seu povo e seu rebanho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im, é bom o Senhor
e nosso Deus,
sua bondade perdura para sempre,
seu amor é fiel eternamente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solo intro) (20 -
22 - 23 - 22 - 10 - 22)
(20 - 22 - 23 - 22 - 20 - 32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dedilhado)
A primeira que comungou
foi a Virgem Maria
A primeira que recebeu
Jesus no coração
A primeira que anunciou
foi a Virgem Maria
E gerou na fé o Profeta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de Isabel nasceu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batida)
Foi por ela que aconteceu
a primeira adoração
E quando os magos a
encontraram houve a
primeira grande exposiçã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primeira que anunciou
foi a Virgem Maria (foi Maria...)
A primeira que recebeu
Jesus no coração
Foi por ela que aconteceu
a primeira adoração (ôôôu)
E quando os magos a
encontraram houve a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grande exposição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2026-08-05T01:52:40Z</dcterms:created>
  <dcterms:modified xsi:type="dcterms:W3CDTF">2026-08-05T01:52:40Z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