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9o Domingo tempo comum
02/06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 te apresentamos
nesse altar
Como sinal que tu recolhes
nossa oferta
Tudo o que somos deixamos aqui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um milagre que se dá
O pão e o vinho em corpo e sangue
Vão se transformar
Não ha limites para o amor
Vem transformar também minha vida
Oh senhor, é teu esse
milagre de amo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nosso Deus, com amor sem medida,
chamou-nos à vida,
nos deu muitos dons.
Nossa resposta ao amor
que será feita
se a nossa colheita
mostrar frutos bons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é preciso que o fruto se parta
e se reparta na mesa do amor! (bis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ticipar é criar comunhão,
fermento no pão, saber repartir.
Comprometer-se com a vida do irmão,
viver a missão de se dar e servir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de trigo
em farinha se tornam,
depois se transformam
em vida no pão.
Assim, também, quando participamos,
unidos, criamos maior comunhã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2026-08-05T01:49:36Z</dcterms:created>
  <dcterms:modified xsi:type="dcterms:W3CDTF">2026-08-05T01:49:36Z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