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presProps" Target="presProps.xml"/>
  <Relationship Id="rId82" Type="http://schemas.openxmlformats.org/officeDocument/2006/relationships/viewProps" Target="viewProps.xml"/>
  <Relationship Id="rId8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0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0.jpg"/>
  <Relationship Id="rId3" Type="http://schemas.openxmlformats.org/officeDocument/2006/relationships/image" Target="../media/bottom121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2.jpg"/>
  <Relationship Id="rId3" Type="http://schemas.openxmlformats.org/officeDocument/2006/relationships/image" Target="../media/bottom123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3.jpg"/>
  <Relationship Id="rId3" Type="http://schemas.openxmlformats.org/officeDocument/2006/relationships/image" Target="../media/bottom134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5.jpg"/>
  <Relationship Id="rId3" Type="http://schemas.openxmlformats.org/officeDocument/2006/relationships/image" Target="../media/bottom136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7.jpg"/>
  <Relationship Id="rId3" Type="http://schemas.openxmlformats.org/officeDocument/2006/relationships/image" Target="../media/bottom138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9.jpg"/>
  <Relationship Id="rId3" Type="http://schemas.openxmlformats.org/officeDocument/2006/relationships/image" Target="../media/bottom140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1.jpg"/>
  <Relationship Id="rId3" Type="http://schemas.openxmlformats.org/officeDocument/2006/relationships/image" Target="../media/bottom142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3.jpg"/>
  <Relationship Id="rId3" Type="http://schemas.openxmlformats.org/officeDocument/2006/relationships/image" Target="../media/bottom144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o Domingo de Páscoa
27/04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Mas confiamos em Vossa
misericór dia,
nos arrependemos e nos entregamos
Ao Vosso Infinito Amor!
Mas confiamos em Vossa
misericór dia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Ao Vosso Infinito Amor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
de nós pois pecamos contra Vós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 graças ao Senhor,
porque ele é bom!
"Eterna é a sua misericórdia!"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A casa de Israel agora o diga:
“Eterna é a sua misericórdia!’
A casa de Aarão agora o diga:
“Eterna é a sua misericórdia!”
Os que temem o Senhor,
agora o digam:
“Eterna é a sua misericórdia!”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mpurram-me, tentando
derrubar-me,
mas veio o Senhor em meu socorro.
O Senhor é minha força
e o meu canto,
e tornou-se para mim o Salvador.
“Clamores de alegria e de vitória
ressoem pelas tendas dos fiéis”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“A pedra que os
pedreiros rejeitaram
tornou-se agora pedra angular.
Pelo Senhor é que
foi feito tudo isso:
Que maravilhas ele
fez a nossos olhos!
Este é o dia que 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fez para nós,
Alegremo-nos e nele exultemos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vo dia surgiu e o
povo que andava nas trevas viu
uma intensa luz, teu
clarão. Tua glória a resplandecer.
Novo povo a trilhar
um caminho aberto por Tuas mãos
obra nova enfim já
podemos ver, Nova Criação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idas que se ofertam neste altar
Para novas vidas gerar
Como o grão de trigo
cai e morre para frutificar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ns que se consagram neste altar
O eterno vem o tempo tocar
Sacrifício de amor
que sempre se renovará
Como no altar da cruz,
o milagre da vida se fará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nossa pobreza
se encontra no altar
Com a tua grandeza, senhor!
Nossa vida perdida
no vinho e no pão
Eis a nossa oferta de amor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nós este povo
alcançado por Tua luz,
fruto da Tua obra na Cruz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amor!
De amor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éus e terra proclamam
A vossa glória
Hosana, Hosana
Nas altu____ras
Hosana, Hosana
Nas altu___ras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
Em nome do Senhor
Hosana, Hosana
Nas altu____ras
Hosana, Hosana
Nas altu___ras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__to, San__to
Santo é o Senhor
San__to, San__to
Santo é o Senhor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 é o Senhor
Santo é o Senhor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Senhor nosso Deus
que merece o louvor,
todo nosso amor.
É o Rei que venceu,
ao Cordeiro, a Vitória,
ao Poder, Honra e Glória.
Ressuscitou!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...lizes os que vêm
ao banquete do Senhor!
Em sua mesa somos irmãos.
Um só corpo e co..ra..ção
Fe...lizes os que vêm
ao banquete do Senhor!
Em sua mesa somos irmãos.
Um só corpo e co..ra..ção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eu corpo é ali...men..to
Repartido no meio de nós
O milagre que nos sustenta
Nos permite tocar o céu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ssuscitou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eu sangue nos traz a vi..da
Que floresce no lenho da cruz
Sacrifício que nos transforma
Realiza em nós a paz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Igreja exultante espe..ra
O banquete que não findará
No teu corpo e no teu sangue
O mistério do amor se dá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e...lizes os que vêm
ao banquete do Senhor!
Em sua mesa somos irmãos.
Um só corpo e co..ra..ção
Fe...lizes os que vêm
ao banquete do Senhor!
Em sua mesa somos irmãos
um só corpo e co..ra..ção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corpo e coração
Um só corpo e coração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o pecador vive um
drama, nem sempre erra
porque quer, o pecado o inflama.
Pais e filhos não
se traem simplesmente por querer.
O pecado cega a vítima
e faz perecer.
Não pense que o teu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rro por maior que pareça.
Diminuirá o amor de
Deus por ti a ponto que te esqueça.
Deus não pode amar-te
mais do que está amando agora.
O amor de Deus é graça
e quem o experimenta adora.
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estribilho)
O pecado nos faz cegos
demais, nos afasta
da graça e da paz.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Vem mergulhar no oceano
de Deus, vem experimentar
Sua graça e perdão.
Vem, Deus não quer
saber por onde andou,
Deus só quer te ver
voltando pra descansar em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uas mãos.
Vem mergulhar no oceano
de Deus, vem experimentar
Sua graça e perdão.
Vem, Deus não quer
saber por onde andou,
Deus te quer morando
em Seu coração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povo, um só
corpo, um só canto pra Teu louvor.
Tua Igreja, tua esposa
celebra o Teu amor.
Soberano, Majestoso,
Glorioso, Ven-ce-dor.
Todos juntos, povo em festa,
num banquete que não findará!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estribilho)
(refrão)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vo dia surgiu e o
povo que andava nas trevas viu
uma intensa luz, teu
clarão. Tua glória a resplandecer.
Novo povo a trilhar
um caminho aberto por Tuas mãos
obra nova enfim já
podemos ver, Nova Criação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nós este povo
alcançado por Tua luz,
fruto da Tua obra na Cruz.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Senhor nosso Deus
que merece o louvor,
todo nosso amor.
É o Rei que venceu,
ao Cordeiro, a Vitória,
ao Poder, Honra e Glória.
Ressuscitou!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ssuscitou!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povo, um só
corpo, um só canto pra Teu louvor.
Tua Igreja, tua esposa
celebra o Teu amor.
Soberano, Majestoso,
Glorioso, Ven-ce-dor.
Todos juntos, povo em festa,
num banquete que não findará!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indará!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so Deus
que merece o louvor,
todo nosso amor.
É o Rei que venceu,
ao Cordeiro, a Vitória,
ao Poder, Honra e Glória.
Ressuscitou!
Ressuscitou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indará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so Deus
que merece o louvor,
todo nosso amor.
É o Rei que venceu,
ao Cordeiro, a Vitória,
ao Poder, Honra e Glória.
Ressuscitou!
Ressuscitou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2026-08-03T22:55:44Z</dcterms:created>
  <dcterms:modified xsi:type="dcterms:W3CDTF">2026-08-03T22:55:44Z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