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2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1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7o Domingo da Páscoa
17/05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minha luz e salvação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minha
luz e salvação;
de quem eu terei medo?
O Senhor é a proteção
da minha vida;
perante quem eu tremerei?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Ó Senhor, ouvi
a voz do meu apelo,
atendei por compaixão!
Meu coração fala
convosco confiante,
é vossa face que eu procuro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ão afasteis em
vossa ira o vosso servo,
sois vós o meu auxílio!
Não me esqueçais
nem me deixeis abandonado,
meu Deus e Salvador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Sei que a bondade
do Senhor eu hei de ver
na terra dos viventes.
Espera no Senhor e tem coragem,
espera no Senhor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coisas que o mundo oferecia
C#m7
me impediram de te encontrar
de ver que a vida é só em ti
Mas tu vieste e me tocastes
C#m7
bem no fundo do meu coração
me ensinaste a te am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Deus enviou seu filho amado
Para morrer, em meu lugar
Na cruz pagou, por meus pecados
Mas o sepulcro vazio
está, porque ele viv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Jesus recebe então a minha vida
recebe as coisas que
de ti me afastam
A7M
pois só em ti quero vive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ora que o meu coração é teu
C#m7
quero sempre te louvar
tua vida transbordar
Para que mais gente experimente
C#m7
teu amor nos transformando
tua mão a nos tocar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Um dia eu vou, cruzar os rios
E verei então, um Céu de Luz
E verei que lá, em plena glória
Vitorioso, vive e reina o meu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Bom, Senhor, ir ao teu Encontro
Poder chegar e adentrar à tua Casa
Sentar-me Contigo e
Partilhar da mesma Mesa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Olhar, te Tocar
E te Dizer: meu Deus,
como és Lindo!
Te Olhar, te Tocar
E te Dizer: meu Deus,
como és Lindo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meu Senhor, sei
que não sou Nada:
Sem Merecer, fizeste
em mim Tua Morada
Mas ao Receber-te,
Perfeita Comunhão se Cria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em Ti, és em Mim
Minh'alma Diz: meu
Deus, como és Lindo!
Sou em Ti, és em Mim
Minh'alma Diz: meu
Deus, como és Lindo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intro 2x)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é Teu, Senhor
Nada nos separará (2X)
Nem mesmo as quedas, minha lentidão
Podem nos separar
Sou todo Teu, amado meu
Quem ousará em nos separar
Nem a morte, a perseguição
A angustia, a desolaç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#m7
Vão nos separar
Pois sou todo Te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 amado meu
Quem ousará em nos separar
Nem a morte, a perseguição
A angustia, a desolação
F#m
Vão nos separar
Pois sou todo Teu
Sou todo Teu amado meu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ousará em nos separar
Nada nos separará
Nada nos separará
Nada nos separará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2026-08-03T22:54:58Z</dcterms:created>
  <dcterms:modified xsi:type="dcterms:W3CDTF">2026-08-03T22:54:58Z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