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presProps" Target="presProps.xml"/>
  <Relationship Id="rId71" Type="http://schemas.openxmlformats.org/officeDocument/2006/relationships/viewProps" Target="viewProps.xml"/>
  <Relationship Id="rId7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7108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16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29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0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9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6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7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02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11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8.jpg"/>
  <Relationship Id="rId3" Type="http://schemas.openxmlformats.org/officeDocument/2006/relationships/image" Target="../media/bottom119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0.jpg"/>
  <Relationship Id="rId3" Type="http://schemas.openxmlformats.org/officeDocument/2006/relationships/image" Target="../media/bottom121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7o Domingo da Páscoa
17/05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minha luz e salvação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 Senhor é minha
luz e salvação;
de quem eu terei medo?
O Senhor é a proteção
da minha vida;
perante quem eu tremerei?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Ó Senhor, ouvi
a voz do meu apelo,
atendei por compaixão!
Meu coração fala
convosco confiante,
é vossa face que eu procuro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Não afasteis em
vossa ira o vosso servo,
sois vós o meu auxílio!
Não me esqueçais
nem me deixeis abandonado,
meu Deus e Salvador!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Sei que a bondade
do Senhor eu hei de ver
na terra dos viventes.
Espera no Senhor e tem coragem,
espera no Senhor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s coisas que o mundo oferecia
C#m7
me impediram de te encontrar
de ver que a vida é só em ti
Mas tu vieste e me tocastes
C#m7
bem no fundo do meu coração
me ensinaste a te amar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:
Deus enviou seu filho amado
Para morrer, em meu lugar
Na cruz pagou, por meus pecados
Mas o sepulcro vazio
está, porque ele vive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! Jesus recebe então a minha vida
recebe as coisas que
de ti me afastam
A7M
pois só em ti quero viver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gora que o meu coração é teu
C#m7
quero sempre te louvar
tua vida transbordar
Para que mais gente experimente
C#m7
teu amor nos transformando
tua mão a nos tocar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é aquele que vem.
em nome do Senhor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 no alto céu.
Hosana, hosana no alto
céu. (sobe o tom)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 tirais
O pecado do mundo, tende piedade
Cordeiro de Deus que tirais
O pecado do mundo tende piedade
Cordeiro de Deus que tirais
O pecado do mundo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gunda Parte:
Um dia eu vou, cruzar os rios
E verei então, um Céu de Luz
E verei que lá, em plena glória
Vitorioso, vive e reina o meu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Bom, Senhor, ir ao teu Encontro
Poder chegar e adentrar à tua Casa
Sentar-me Contigo e
Partilhar da mesma Mesa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Olhar, te Tocar
E te Dizer: meu Deus,
como és Lindo!
Te Olhar, te Tocar
E te Dizer: meu Deus,
como és Lindo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Ó meu Senhor, sei
que não sou Nada:
Sem Merecer, fizeste
em mim Tua Morada
Mas ao Receber-te,
Perfeita Comunhão se Cria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u em Ti, és em Mim
Minh'alma Diz: meu
Deus, como és Lindo!
Sou em Ti, és em Mim
Minh'alma Diz: meu
Deus, como és Lindo!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intro 2x)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 coração é Teu, Senhor
Nada nos separará (2X)
Nem mesmo as quedas, minha lentidão
Podem nos separar
Sou todo Teu, amado meu
Quem ousará em nos separar
Nem a morte, a perseguição
A angustia, a desolação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#m7
Vão nos separar
Pois sou todo Teu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u todo Teu amado meu
Quem ousará em nos separar
Nem a morte, a perseguição
A angustia, a desolação
F#m
Vão nos separar
Pois sou todo Teu
Sou todo Teu amado meu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m ousará em nos separar
Nada nos separará
Nada nos separará
Nada nos separará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de Nazaré, Maria me cativou
Fez mais forte a minha fé,
E por filho me adotou.
Às vezes eu paro e fico a pensar
E sem perceber me vejo a rezar
O meu coração se põe a cantar
Pra Virgem de Nazaré
Menina que Deus amou e escolheu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Mãe de Jesus, o Filho de Deus
Maria que o povo inteiro elegeu
Senhora e Mãe do céu.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Ave Maria,
Ave Maria, Mãe de Jesus.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eu quero bem
Maria do puro amor
Igual a você ninguém
Mãe pura do meu Senhor.
Em cada mulher que a terra criou
Um traço de Deus Maria deixou
Um sonho de Mãe Maria plantou
Pro mundo encontrar a paz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fez o Cristo falar
Maria que fez Jesus caminhar
Maria que só viveu pra seu Deus
Maria do povo meu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Cristo tem piedade
cristo tem piedade
de nós compadece-te
cristo tem piedade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2026-06-05T21:23:22Z</dcterms:created>
  <dcterms:modified xsi:type="dcterms:W3CDTF">2026-06-05T21:23:22Z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