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presProps" Target="presProps.xml"/>
  <Relationship Id="rId202" Type="http://schemas.openxmlformats.org/officeDocument/2006/relationships/viewProps" Target="viewProps.xml"/>
  <Relationship Id="rId20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2.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30.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81.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90.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7.jpg"/>
  <Relationship Id="rId3" Type="http://schemas.openxmlformats.org/officeDocument/2006/relationships/image" Target="../media/bottom298.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9.jpg"/>
  <Relationship Id="rId3" Type="http://schemas.openxmlformats.org/officeDocument/2006/relationships/image" Target="../media/bottom300.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1.jpg"/>
  <Relationship Id="rId3" Type="http://schemas.openxmlformats.org/officeDocument/2006/relationships/image" Target="../media/bottom302.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3.jpg"/>
  <Relationship Id="rId3" Type="http://schemas.openxmlformats.org/officeDocument/2006/relationships/image" Target="../media/bottom304.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5.jpg"/>
  <Relationship Id="rId3" Type="http://schemas.openxmlformats.org/officeDocument/2006/relationships/image" Target="../media/bottom306.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13.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4.jpg"/>
  <Relationship Id="rId3" Type="http://schemas.openxmlformats.org/officeDocument/2006/relationships/image" Target="../media/bottom315.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6.jpg"/>
  <Relationship Id="rId3" Type="http://schemas.openxmlformats.org/officeDocument/2006/relationships/image" Target="../media/bottom317.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2.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5.jpg"/>
  <Relationship Id="rId3" Type="http://schemas.openxmlformats.org/officeDocument/2006/relationships/image" Target="../media/bottom326.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7.jpg"/>
  <Relationship Id="rId3" Type="http://schemas.openxmlformats.org/officeDocument/2006/relationships/image" Target="../media/bottom328.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9.jpg"/>
  <Relationship Id="rId3" Type="http://schemas.openxmlformats.org/officeDocument/2006/relationships/image" Target="../media/bottom330.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1.jpg"/>
  <Relationship Id="rId3" Type="http://schemas.openxmlformats.org/officeDocument/2006/relationships/image" Target="../media/bottom332.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3.jpg"/>
  <Relationship Id="rId3" Type="http://schemas.openxmlformats.org/officeDocument/2006/relationships/image" Target="../media/bottom334.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41.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2.jpg"/>
  <Relationship Id="rId3" Type="http://schemas.openxmlformats.org/officeDocument/2006/relationships/image" Target="../media/bottom343.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4.jpg"/>
  <Relationship Id="rId3" Type="http://schemas.openxmlformats.org/officeDocument/2006/relationships/image" Target="../media/bottom345.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6.jpg"/>
  <Relationship Id="rId3" Type="http://schemas.openxmlformats.org/officeDocument/2006/relationships/image" Target="../media/bottom347.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50.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1.jpg"/>
  <Relationship Id="rId3" Type="http://schemas.openxmlformats.org/officeDocument/2006/relationships/image" Target="../media/bottom35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3.jpg"/>
  <Relationship Id="rId3" Type="http://schemas.openxmlformats.org/officeDocument/2006/relationships/image" Target="../media/bottom354.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5.jpg"/>
  <Relationship Id="rId3" Type="http://schemas.openxmlformats.org/officeDocument/2006/relationships/image" Target="../media/bottom356.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7.jpg"/>
  <Relationship Id="rId3" Type="http://schemas.openxmlformats.org/officeDocument/2006/relationships/image" Target="../media/bottom358.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59.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2.jpg"/>
  <Relationship Id="rId3" Type="http://schemas.openxmlformats.org/officeDocument/2006/relationships/image" Target="../media/bottom363.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4.jpg"/>
  <Relationship Id="rId3" Type="http://schemas.openxmlformats.org/officeDocument/2006/relationships/image" Target="../media/bottom365.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6.jpg"/>
  <Relationship Id="rId3" Type="http://schemas.openxmlformats.org/officeDocument/2006/relationships/image" Target="../media/bottom367.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8.jpg"/>
  <Relationship Id="rId3" Type="http://schemas.openxmlformats.org/officeDocument/2006/relationships/image" Target="../media/bottom369.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7.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8.jpg"/>
  <Relationship Id="rId3" Type="http://schemas.openxmlformats.org/officeDocument/2006/relationships/image" Target="../media/bottom169.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0.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03/09/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pôs em minha boca uma canção
Me ungiu como profeta e trovador
Da história e da vida do meu povo
E por isso respondi: aqui estou!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nho a minha confiança no Senhor
Da esperança sou chamado
a ser sinal
Seu ouvido se inclinou ao meu clamor
E por isso respondi: aqui estou!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Eu espero, eu te amo
Pois, tua misericórdia]]></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ria o meu viver!
Eu confio, sim, eu creio!
Eu espero, eu te amo
Pois, tua misericórdia
recria o ,meu viver!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ouvir o que o
senhor irá falar
Tua palavra vai minha
vida transformar
Luz para o meu caminho
verdade e vid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2x:
Venho senhor minha
vida oferecer, como
oferta de amor e sacrifício
Quero a minha vida
a ti entregar como
oferta viva em teu alta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o 2x:
Pois pra te adorar
Foi que eu nasci
Cumpra em mim
O teu querer
Faça o que está em teu coração
E que a cada dia eu
queira mais e ma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e a cada dia eu
queira mais e mais
estar ao teu lado senhor
Estar ao teu lad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te abeiraste da
praia, não buscaste
nem sábios nem ricos.
Somente queres que eu te siga.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me olhaste
nos olhos, a sorrir,
pronunciaste meu nome,
lá na praia, eu larguei
o meu barco, junto
a Ti, buscarei outro ma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 sabes bem que em
meu barco, eu não
tenho nem ouro e nem espadas,
somente redes e o meu trabalh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 minhas mãos solicitas,
meu cansaço que a
outros descanse, amor que
almejas, seguir te amand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Tu, pescador de outros
lagos, Ânsia eterna
de almas que esperam,
Bondoso amigo que assim me chama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te amo
Simão filho de Jonas tu me ama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 Senhor, Tu sabes que eu te amo
Simão filho de Jonas tu me ama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sou teu amig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ão filho de Jonas tu me amas?
Sim Senhor, tu sabes
que eu sou teu amigo
Simão filho de Jonas tu me ama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Eis-me aqui Senhor!
Eis-me aqui Senhor!
Pra fazer Tua Vontade
pra viver do Teu Amor
Pra fazer Tua Vontade
pra viver do Teu amor
Eis-me aqui Senho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o Pastor que me conduz
Por caminhos nunca vistos me enviou
Sou chamado a ser fermento sal e luz
E por isso respondi: aqui estou!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sei que é Teu este lugar
Todos querem Te adorar,
toma Tu a direção
Sim, oh, vem, ó Santo
Espírito os espaços preencher
Reverência a Tua voz vamos fazer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na Senhor neste lugar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sita cada irmão, ó meu Senhor!
Dá-lhes paz interior
e razões pra Te louvar
Desfaz toda tristeza
incertezas e desamor
Glorifica o Teu nome ó meu Senho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Reina Senhor neste lugar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Reina Senhor neste lugar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2026-09-16T20:19:42Z</dcterms:created>
  <dcterms:modified xsi:type="dcterms:W3CDTF">2026-09-16T20:19:42Z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