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presProps" Target="presProps.xml"/>
  <Relationship Id="rId70" Type="http://schemas.openxmlformats.org/officeDocument/2006/relationships/viewProps" Target="viewProps.xml"/>
  <Relationship Id="rId7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70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7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.jpg"/>
  <Relationship Id="rId3" Type="http://schemas.openxmlformats.org/officeDocument/2006/relationships/image" Target="../media/bottom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8.jpg"/>
  <Relationship Id="rId3" Type="http://schemas.openxmlformats.org/officeDocument/2006/relationships/image" Target="../media/bottom119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0.jpg"/>
  <Relationship Id="rId3" Type="http://schemas.openxmlformats.org/officeDocument/2006/relationships/image" Target="../media/bottom121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7o Domingo da Páscoa
21/05/20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da morte, vencedor
Verdadeiro fi_lho de Deus!
Aqui estou, perdoa___me!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Deus, Rei dos
céus, Deus Pai Onipotente
Nós Vos louvamos, bendizemos
Adoramos, Vos glorificamos,
e damos graças
Por vossa imen...sa gló....ria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
Senhor Deus, Cordeiro
de Deus Filho de Deus Pai
Vós que tirais o pecado do mundo
Tente piedade de nós
Vós que tirais o pecado do mundo
Acolhei a nossa súplica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sentado
à direita do Pai
Ten...de pie...dade de nós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, glória
a Deus nas alturas
Glória, glória, glória a Deus
E aos homens toda paz, sua paz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
Só Vós o Altíssimo, Cristo Jesus
Com o Espirito Santo
na glória de Deus Pai, de Deus Pai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mém, amém, amém........amém
Amém, amém, amém........amém
Amém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D, D/F#, G, Em7, A, D, G/A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entre aclamações
Deus se elevou,
O Senhor subiu ao toque da trombeta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Povos todos do universo,
batei palmas,
gritai a Deus aclamações
de alegria!
Porque sublime é o
Senhor, o Deus Altíssimo,
o soberano que domina toda a terra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Por entre aclamações
Deus se elevou
o Senhor subiu ao toque da trombeta.
Salmodiai ao nosso
Deus ao som da harpa,
salmodiai ao som da
harpa ao nosso Rei!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Porque Deus é o
grande Rei de toda a terra,
ao som da harpa acompanhai
os seus louvores!
Deus reina sobre todas as nações.
Está sentado no seu trono glorioso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princípio era o
Verbo e o Verbo era Deus
Tudo foi feito por
Ele, Nele havia vi.....da
Era a luz dos homens
e nas trevas resplandeceu!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gria toca nos corações
Pela salvação, redenção
O sacrifício se atualizará
Maior mistério da nossa fé
Vem espírito abrir os corações
Vem espírito leva-nos a Deus
Vamos celebrar santo sacrifício
Vamos celebrar o grande amor de Deus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Verbo Se fez carne
e habitou entre nós
E vimos Sua glória que não passa
E da Sua plenitude
recebemos graça sobre graça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das que se ofertam neste altar
Para novas vidas gerar
Como o grão de trigo
cai e morre para frutificar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ns que se consagram neste altar
O eterno vem o tempo tocar
Sacrifício de amor
que sempre se renovará
Como no altar da cruz,
o milagre da vida se fará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nossa pobreza
se encontra no altar
Com a tua grandeza, senhor!
Nossa vida perdida
no vinho e no pão
Eis a nossa oferta de amor!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amos celebrar nossa redenção
Vamos celebrar a ressurreição
Aqui estou, aqui estou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..ly, Ho...ly
holy,Lord, God of Hosts,
Ho...ly Ho...ly
holy,Lord, God of Hosts,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eaven and earth are full,
are full of your glory
Hosana, Hosana
In Excel....cis
Hosana, Hosana
In Excel....cis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
Em nome do Senhor
Hosana, Hosana
in excel...cis
Hosana, Hosana
in excel...cis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 é o Senhor
Santo é o Senhor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e...lizes os que vêm
ao banquete do Senhor!
Em sua mesa somos irmãos.
Um só corpo e co..ra..ção
Fe...lizes os que vêm
ao banquete do Senhor!
Em sua mesa somos irmãos.
Um só corpo e co..ra..ção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eu corpo é ali...men..to
Repartido no meio de nós
O milagre que nos sustenta
Nos permite tocar o céu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eu sangue nos traz a vi..da
Que floresce no lenho da cruz
Sacrifício que nos transforma
Realiza em nós a paz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Igreja exultante espe..ra
O banquete que não findará
No teu corpo e no teu sangue
O mistério do amor se dá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Te deixaste ferir
Do Teu sangue vem a paz!
Aqui estou, perdoa___me!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e...lizes os que vêm
ao banquete do Senhor!
Em sua mesa somos irmãos.
Um só corpo e co..ra..ção
Fe...lizes os que vêm
ao banquete do Senhor!
Em sua mesa somos irmãos
um só corpo e co..ra..ção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ó corpo e coração
Um só corpo e coração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a entre todas foi a escolhida
foste tu Maria a serva preferida.
Mãe do meu Senhor,
mãe do meu salvador.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Maria, cheia de graça e consolo,
venha caminhar com teu povo.
Nossa mãe sempre será.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oga pelos pecadores desta Terra
roga pelo povo que
em seu Deus espera.
Mãe do meu Senhor,
mãe do meu salvador.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Ôoooo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 Cristo, elevado na cruz
És amigo do pe____cador!
Aqui estou, perdoa___me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___te elei_son
Chris______te eleison
Chris______te eleison
Ôoooo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2026-08-03T23:45:29Z</dcterms:created>
  <dcterms:modified xsi:type="dcterms:W3CDTF">2026-08-03T23:45:29Z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