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33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9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8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a Quaresma
25/02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Venha a nós,
Senhor, teu Reino de justiça
Pleno de paz, de harmonia e unidade
Sonhamos ver um novo
céu e uma nova terra
Todos na roda da feliz fraternidade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Tua Igreja tem
o coração aberto
E nos ensina o amor a cada irmão
Quem fez o mal, caiu
em si, e quer perdão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misericórdia
de Deus, eu creio nas
misericórdia de Deus,
Eu creio nas misericórdia
do meu Senhor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Se sou fiel no pouco,
meus passos guiará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Neste tempo quaresmal,
ó Deus da vida
A tua Igreja se propõe a superar
A violência que está
nas mãos do mundo
E sai do íntimo de
quem não sabe am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o amor de
Deus, eu creio no amor de Deus,
Eu creio no amor do meu Senho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,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creio nas promessas
de Deus, eu creio nas
promessas de Deus,
Eu creio nas promessas
do meu Senhor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sou fiel no pouco,
Ele me confiará mais ....
Bendize, ó minh'alma, ao Senhor
Autoria: Eugênio Jorge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bendize, bendize
ó minh'alma ao Senhor.
Bendize, bendize, bendize
ó minh'alma ao Senhor.
Bendize, bendize, bendize
ó minh'alma ao Senhor.
Bendize, bendize, bendize
ó minh'alma ao Senho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ze, ó minh'alma
ao Senhor e jamais
te esqueças de seus benefícios,
Pois é Ele quem perdoa
as tuas faltas, e sara
toda a tua enfermidade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Sua misericórdia
é eterna, e o Seu
amor por nós é sem fim.
Porque Sua misericórdia
é eterna, e o Seu
amor por nós é sem fim. REFR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bom estarmos aqui
Reunidos bem perto
de ti, no silêncio e na paz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reunidos no amor
Nos viemos ao monte
tabor para em ti repousa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ós cantaremos a mesma canção
Unidos no mesmo coração
E nós cantaremos a mesma canção
Unidos no mesmo coraçã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ao sairmos daqui
Nós iremos teus passos
seguir com sementes nas mão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 nós queremos plantar
O teu reino em todo
lugar e crescer como irmão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Neste tempo quaresmal,
ó Deus da vida
A tua Igreja se propõe a superar
A violência que está
nas mãos do mundo
E sai do íntimo de
quem não sabe amar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em plantar a
paz e o bem pelo caminho
E cultivá-los com
carinho e proteção
Não mais verá a violência
em sua terra
Levar a paz é compromisso
do crist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A exclusão que
leva à morte tanta gente
Corrompe vidas e destrói
a criação
- &#34;Basta de guerra
e violência, ó Deus clemente&#34;
É o clamor dos filhos
teus em oraç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em plantar a
paz e o bem pelo caminho
E cultivá-los com
carinho e proteção
Não mais verá a violência
em sua terra
Levar a paz é compromisso
do crist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Venha a nós,
Senhor, teu Reino de justiça
Pleno de paz, de harmonia e unidade
Sonhamos ver um novo
céu e uma nova terra
Todos na roda da feliz fraternidade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Tua Igreja tem
o coração aberto
E nos ensina o amor a cada irmão
Quem fez o mal, caiu
em si, e quer perdão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Pois Jesus disse que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&#34;somos todos irmão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aternidade é superar a violência
É derramar, em vez
de sangue, mais perdão
É fermentar na humanidade
o amor fraterno
Pois Jesus disse que
&#34;somos todos irmãos&#34;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is Jesus disse que
&#34;somos todos irmã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A exclusão que
leva à morte tanta gente
Corrompe vidas e destrói
a criação
- &#34;Basta de guerra
e violência, ó Deus clemente&#34;
É o clamor dos filhos
teus em oraç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2026-08-04T02:27:53Z</dcterms:created>
  <dcterms:modified xsi:type="dcterms:W3CDTF">2026-08-04T02:27:53Z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