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presProps" Target="presProps.xml"/>
  <Relationship Id="rId56" Type="http://schemas.openxmlformats.org/officeDocument/2006/relationships/viewProps" Target="viewProps.xml"/>
  <Relationship Id="rId5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34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0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.jpg"/>
  <Relationship Id="rId3" Type="http://schemas.openxmlformats.org/officeDocument/2006/relationships/image" Target="../media/bottom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9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.jpg"/>
  <Relationship Id="rId3" Type="http://schemas.openxmlformats.org/officeDocument/2006/relationships/image" Target="../media/bottom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27o Domingo do tempo comum
08/10/2017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te Eleison (3x)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a pecadora caída,
derramo aos teus pés minha vida
Vê as lagrimas do
meu coração e salva-me!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Deus, Rei dos
céus, Deus Pai Onipotente
Nós Vos louvamos, bendizemos
Adoramos, Vos glorificamos,
e damos graças
Por vossa imen...sa gló....ria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
Senhor Deus, Cordeiro
de Deus Filho de Deus Pai
Vós que tirais o pecado do mundo
Tente piedade de nós
Vós que tirais o pecado do mundo
Acolhei a nossa súplica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sentado
à direita do Pai
Ten...de pie...dade de nós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
Só Vós o Altíssimo, Cristo Jesus
Com o Espirito Santo
na glória de Deus Pai, de Deus Pai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mém, amém, amém........amém
Amém, amém, amém........amém
Amém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princípio era o
Verbo e o Verbo era Deus
Tudo foi feito por
Ele, Nele havia vi.....da
Era a luz dos homens
e nas trevas resplandeceu!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o Verbo Se fez carne
e habitou entre nós
E vimos Sua glória que não passa
E da Sua plenitude
recebemos graça sobre graça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ãos na terra e o
coração além deste céu,
E a semente que brota
é um germe de eternidade.
Vai brotando, crescendo, esperando.
É a vida que vem despontar.
e este trigo maduro,
a colheita o recolherá.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é dia de celebração!
Vamos cantar aleluia, aleluia!
Hoje é dia de celebração,
é dia de festa.
O céu inteiro está
orando por nós! (2x)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em tuas mãos,
ó Pai, e a vida ofertar.
No pão e no vinho
a Ti, o céu se abrirá.
Estar em tuas mãos,
Senhor, e a vida entregar.
A minha oblação em ti se perderá,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rutificarááááááaaáá,
Frutificarááá, Fru--ti-fi-ca-----rááááááaaáá,
Frutificarááá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 videira a flor não
restará, passará
E o fruto da terra
surgirá, brotará
Pela força do vento, da chuva
e do sol que traz vida e calor
Cada dia, crescendo
e aprendendo a recomeçar.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 2X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aanto, santo, santo
é o Senhor, Deus do universo.
Saaanto, santo, santo
é o Senhor, Deus do universo.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s céus e a terra
proclamam a Vossa glória!
Hosana nas alturas,
hosana nas alturas!
Os céus e a terra
proclamam a Vossa glória!
Hosana nas alturas,
hosana nas alturas!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aanto, santo, santo
é o Senhor, Deus do universo.
Saaanto, santo, santo
é o Senhor, Deus do universo.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 em nome do Senhor,
Hosana nas alturas,
hosana nas alturas!
Bendito o que vem em nome do Senhor,
Hosana nas alturas,
hosana nas alturas!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grei-me quando me disseram:
Vamos para a casa do
Senhor, pois ele nos espera!
Alegrei-me quando me disseram:
Vamos para a casa do
Senhor, pois ele nos espera!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ucos os operários,
poucos trabalhadores
E a fome do povo aumenta
mais e mais.
És o Senhor da messe,
Ouve esta nossa prece,
Põe sangue novo nas
veias da tua Igreja.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lta pão porque falta trigo.
Falta trigo porque não semeiam
E faltam semeadores
porque ninguém foi lá fora chamar.
Falta fé porque não se ouve.
Não se ouve porque não se fala
E falta esse jeito
novo de levar luz e de profetizar.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ão:
Falta gente pra ir ao povo
Descobrir porque o povo se cala.
Pastores e animadores
Pra incentivar o teu povo a falar.
Falta luz porque não se acende
Não se acende porque faltam sonhos
Falta esse jeito novo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levar luz e falar de Jesus.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G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coração que era sim para a vida
Um coração que era
sim para o irmão.
Um coração que era sim para Deus
Reino de Deus renovando este chão!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lhos abertos pra sede do povo
Passo bem firme que o medo desterra.
Mãos estendidas que
os tronos renegam.
Reino de Deus que renova esta terra.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braços abertos
com uma benção especial pra nós.
Então derrama sobre
nós o teu Espírito Senhor,
Então derrama sobre
este lugar a tua unção
e o teu poder!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ça-se, ó Pai, vossa
plena vontade:
Que os nossos passos
se tornem memória
Do amor fiel que Maria gerou:
Reino de Deus atuando na História!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a ovelha perdida,
pelo pecado ferida
Eu te suplico perdão, ó bom pastor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rie Eleison, Kyrie
Eleison, Ky-ri-ie Ele-e-e-ison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o ladrão perdoado,
encontro o paraíso ao teu lado
Lembra-te de mim, pecador
por tua cruz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4">
  <a:themeElements>
    <a:clrScheme name="Theme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2026-06-11T20:17:49Z</dcterms:created>
  <dcterms:modified xsi:type="dcterms:W3CDTF">2026-06-11T20:17:49Z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