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5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.jpg"/>
  <Relationship Id="rId3" Type="http://schemas.openxmlformats.org/officeDocument/2006/relationships/image" Target="../media/bottom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Comum
28/01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Hoje não fecheis
o vosso coração,/
mas ouvi a voz do Senhor!
— Hoje não fecheis
o vosso coração,/
mas ouvi a voz do Senhor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exultemos
de alegria no Senhor,/
aclamemos o Rochedo que nos salva!/
Ao seu encontro caminhemos
com louvores,/
e com cantos de alegria
o celebremo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adoremos
e prostremo-nos por terra,/
e ajoelhemos ante o
Deus que nos criou!/
Porque ele é o nosso
Deus, nosso Pastor,/
e nós somos o seu
povo e seu rebanho,/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ovelhas que conduz com sua mão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Oxalá ouvísseis
hoje a sua voz:/
“Não fecheis os
corações como em Meriba,/
como em Massa, no deserto,
aquele dia,/
em que outrora vossos
pais me provocaram,/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esar de terem visto
as minhas obras”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i o caminho
do Senhor, endireitai suas veredas.
toda a carne há de
ver a salvação do Nosso Deus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LVAI-NOS, SENHOR NOSSO DEUS
REUNI VOSSOS FILHOS DISPERSOS
SALVAI-NOS, SENHOR NOSSO DEUS
REUNI VOSSOS FILHOS
DISPERSOS PELO MUNDO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joelhamos diante
de Ti, ó Sangue Misericordioso/
do Cristo,
Cuja a redenção nos
traz a graça da salvação
Formado no seio virginal
da Divina Mãe,
Pela intervenç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lagrosa do Todo Poderoso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estabelece um novo testamento
Que nos assegura/ a
herança do céu.
Ele é a fonte de onde
flui toda a virtude
Dos sacramentos que chegam até nós
Pra nos aliviar de nossas fraqueza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ntigo pecado, então
se apagou/ inteiramente
E o velho fermento
do mal foi destruído.
E que frutos maravilhosos,
em suas margens mantêm.
É este Sangue espalhado
que traz o perdão aos culpado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É Ele que dá aos
mártires a coragem,
É Ele que conserva
nas virgens/ sem defeito
A pureza de suas vidas!
Ardente, Ele comunica
o fervor às almas dos justos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oso, Ele oferece
a todos a santidade como recompensa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 (2x)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2026-08-04T02:27:50Z</dcterms:created>
  <dcterms:modified xsi:type="dcterms:W3CDTF">2026-08-04T02:27:50Z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