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2º Domingo Comum
22/06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Senhor, por
ter Te ofendido,
a teus pés volto arrependido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Senhor! Senhor meu Deus,
tem piedade dos filhos teu. 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Jesus, reconheço
meu pecado,
certeza tenho de ser perdoado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inh'alma tem sede de Vós,
como a terra sedenta, ó Meu Deus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inh'alma tem sede de Vós,
como a terra sedenta, ó Meu Deus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ois vós, ó Senhor, o meu Deus!
Desde a aurora ansioso vos busco!
A minh’alma tem sede de vós,
minha carne também vos desej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omo terra sedenta e sem água,
venho, assim, contemplar-vos
no templo,
para ver vossa glória e poder.
Vosso amor vale mais do que a vida:
e por isso meus lábios vos louvam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ero, pois, vos
louvar pela vida,
e elevar para vós minhas mãos!
A minh’alma será saciada,
como em grande banquete de festa;
cantará a alegria em meus lábios,
ao cantar para vós meu louvor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Para mim fostes
sempre um socorro;
de vossas asas à sombra eu exulto!
Minha alma se agarra em vós;
com poder vossa mão me sustent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inh'alma tem sede de Vós,
como a terra sedenta, ó Meu Deus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inh'alma tem sede de Vós,
como a terra sedenta, ó Meu Deus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Eis-me aqui Senhor!
Eis-me aqui Senhor!
Pra fazer Tua Vontade
pra viver do Teu Amor
Pra fazer Tua Vontade
pra viver do Teu amor
Eis-me aqui Senhor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ostrai-nos, ó Senhor,
Vossa bondade
e a Vossa salvação nos concedei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emos tudo a Ti
oferecer, no Teu Altar
entregar nosso caminho
Com a voz nesta canção
Te enaltecer, Te ofertar
de coração o pão e o vinh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 cio,
nos entregamos em Tua Graça
Para que com Teu Poder
o milagre se refaça
Pedimos humildemen
te 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do que aqui trazemos,
Senhor, é sinal da
doação de cada dia
Até mesmo na angústia
e na dor, te ofertamos
nossos dons com alegria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 (2x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
Por caminhos nunca vistos me enviou
Sou chamado a ser fermento sal e luz
E por isso respondi: aqui estou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
E assim teremos neste
altar Teu Corpo e Sangue.
Entregamos nossas vidas
no Teu altar Senhor
Queremos tudo a Ti
oferecer O pão e o vinho oferecer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tudo em tuas mão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colocamos diante de Ti Senhor
Recebe nossa oferta
de amor, como sacrifício vivo a Ti
No Teu alt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Preciso Te dizer
que é impossível me esquecer
Que não estou só
nesta batalha entre o bem e o mal
A cada nova experiência,
eu Te glorifico mais
Te ter é a maior diferença em mim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os bons combates eu não combater
Minha coroa não conquistarei
Se minha carreira eu não completar
De que vale a minha
fé tanto guarda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erseguido aqui eu não for
Sinceramente um cristão não sou
Ver a experiência de sobreviver..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pôs em minha boca uma canção
Me ungiu como profeta e trovador
Da história e da vida do meu povo
E por isso respondi: aqui estou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Te adorar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Eu vou Te adorar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panheira Maria,
perfeita harmonia entre nós e o Pai
modelo dos consagrados,
nosso sim ao chamado
do Senhor confirmai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ercessora Maria
perfeita harmonia,
entre nós e o Pai,
justiça dos explorados,
combate o pecado, torna
os homens iguais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ansformadora Maria,
perfeita harmonia,
entre nós e o Pai,
espelho de competência,
afasta a violência
enche o mundo de paz.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nho a minha confiança no Senhor
Da esperança sou chamado
a ser sinal
Seu ouvido se inclinou ao meu clamor
E por isso respondi: aqui estou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2026-08-03T23:05:59Z</dcterms:created>
  <dcterms:modified xsi:type="dcterms:W3CDTF">2026-08-03T23:05:59Z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